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58" r:id="rId5"/>
    <p:sldId id="263" r:id="rId6"/>
    <p:sldId id="264" r:id="rId7"/>
    <p:sldId id="265" r:id="rId8"/>
    <p:sldId id="259" r:id="rId9"/>
    <p:sldId id="267" r:id="rId10"/>
    <p:sldId id="260" r:id="rId11"/>
    <p:sldId id="266" r:id="rId12"/>
    <p:sldId id="268" r:id="rId13"/>
    <p:sldId id="261" r:id="rId14"/>
  </p:sldIdLst>
  <p:sldSz cx="14630400" cy="8229600"/>
  <p:notesSz cx="8229600" cy="14630400"/>
  <p:embeddedFontLst>
    <p:embeddedFont>
      <p:font typeface="Nobile" panose="020B0604020202020204" charset="0"/>
      <p:regular r:id="rId1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Métodos de Ordenamiento Avanzados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Explorando QuickSort, ShellSort, MergeSort y RadixSort: algoritmos fundamentales para organizar datos de manera eficiente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36527" y="655439"/>
            <a:ext cx="940832" cy="274082"/>
          </a:xfrm>
          <a:prstGeom prst="roundRect">
            <a:avLst>
              <a:gd name="adj" fmla="val 19823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1833443" y="703898"/>
            <a:ext cx="74699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RADIXSORT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36527" y="975598"/>
            <a:ext cx="7073503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RadixSort: Ordenamiento por Dígitos</a:t>
            </a:r>
            <a:endParaRPr lang="en-US" sz="3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1783318"/>
            <a:ext cx="5310187" cy="315158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7132" y="2553618"/>
            <a:ext cx="452048" cy="4520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4386" y="4203875"/>
            <a:ext cx="1319979" cy="254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Centenas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2214" y="2554465"/>
            <a:ext cx="452048" cy="452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70850" y="4203875"/>
            <a:ext cx="1319979" cy="254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Decenas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8678" y="2554465"/>
            <a:ext cx="452048" cy="4520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980192" y="4203875"/>
            <a:ext cx="1319979" cy="254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Unidades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52585" y="2243376"/>
            <a:ext cx="339244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Procesamiento Dígito a Dígito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252585" y="2661761"/>
            <a:ext cx="364867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RadixSort ordena números procesando cada dígito, de derecha a izquierda, usando un algoritmo de ordenamiento estable (ej. Counting Sort).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8"/>
          <p:cNvSpPr/>
          <p:nvPr/>
        </p:nvSpPr>
        <p:spPr>
          <a:xfrm>
            <a:off x="9252585" y="3677245"/>
            <a:ext cx="3648670" cy="783074"/>
          </a:xfrm>
          <a:prstGeom prst="roundRect">
            <a:avLst>
              <a:gd name="adj" fmla="val 8673"/>
            </a:avLst>
          </a:prstGeom>
          <a:solidFill>
            <a:srgbClr val="BBC6F7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4272" y="3890129"/>
            <a:ext cx="202049" cy="1616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778008" y="3832860"/>
            <a:ext cx="2961561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Complejidad: O(d·(n + k)) donde d=dígitos, k=base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1736527" y="6384131"/>
            <a:ext cx="11157228" cy="22860"/>
          </a:xfrm>
          <a:prstGeom prst="roundRect">
            <a:avLst>
              <a:gd name="adj" fmla="val 297085"/>
            </a:avLst>
          </a:prstGeom>
          <a:solidFill>
            <a:srgbClr val="B8BFDF"/>
          </a:solidFill>
          <a:ln/>
        </p:spPr>
      </p:sp>
      <p:sp>
        <p:nvSpPr>
          <p:cNvPr id="18" name="Shape 11"/>
          <p:cNvSpPr/>
          <p:nvPr/>
        </p:nvSpPr>
        <p:spPr>
          <a:xfrm>
            <a:off x="3913108" y="5899130"/>
            <a:ext cx="22860" cy="485061"/>
          </a:xfrm>
          <a:prstGeom prst="roundRect">
            <a:avLst>
              <a:gd name="adj" fmla="val 297085"/>
            </a:avLst>
          </a:prstGeom>
          <a:solidFill>
            <a:srgbClr val="B8BFDF"/>
          </a:solidFill>
          <a:ln/>
        </p:spPr>
      </p:sp>
      <p:sp>
        <p:nvSpPr>
          <p:cNvPr id="19" name="Shape 12"/>
          <p:cNvSpPr/>
          <p:nvPr/>
        </p:nvSpPr>
        <p:spPr>
          <a:xfrm>
            <a:off x="3742730" y="6202263"/>
            <a:ext cx="363736" cy="363736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3803273" y="6232505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1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2914055" y="5194221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Unidades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1898213" y="5515928"/>
            <a:ext cx="4053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Primer dígito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6173391" y="6384072"/>
            <a:ext cx="22860" cy="485061"/>
          </a:xfrm>
          <a:prstGeom prst="roundRect">
            <a:avLst>
              <a:gd name="adj" fmla="val 297085"/>
            </a:avLst>
          </a:prstGeom>
          <a:solidFill>
            <a:srgbClr val="B8BFDF"/>
          </a:solidFill>
          <a:ln/>
        </p:spPr>
      </p:sp>
      <p:sp>
        <p:nvSpPr>
          <p:cNvPr id="24" name="Shape 17"/>
          <p:cNvSpPr/>
          <p:nvPr/>
        </p:nvSpPr>
        <p:spPr>
          <a:xfrm>
            <a:off x="6003012" y="6202263"/>
            <a:ext cx="363736" cy="363736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6063555" y="6232505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2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5174337" y="7030879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Decenas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4158377" y="7352586"/>
            <a:ext cx="405312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Segundo dígito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8433673" y="5899130"/>
            <a:ext cx="22860" cy="485061"/>
          </a:xfrm>
          <a:prstGeom prst="roundRect">
            <a:avLst>
              <a:gd name="adj" fmla="val 297085"/>
            </a:avLst>
          </a:prstGeom>
          <a:solidFill>
            <a:srgbClr val="B8BFDF"/>
          </a:solidFill>
          <a:ln/>
        </p:spPr>
      </p:sp>
      <p:sp>
        <p:nvSpPr>
          <p:cNvPr id="29" name="Shape 22"/>
          <p:cNvSpPr/>
          <p:nvPr/>
        </p:nvSpPr>
        <p:spPr>
          <a:xfrm>
            <a:off x="8263295" y="6202263"/>
            <a:ext cx="363736" cy="363736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0" name="Text 23"/>
          <p:cNvSpPr/>
          <p:nvPr/>
        </p:nvSpPr>
        <p:spPr>
          <a:xfrm>
            <a:off x="8323838" y="6232505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3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7434620" y="5194221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Centenas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25"/>
          <p:cNvSpPr/>
          <p:nvPr/>
        </p:nvSpPr>
        <p:spPr>
          <a:xfrm>
            <a:off x="6418659" y="5515928"/>
            <a:ext cx="405312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Tercer dígito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6"/>
          <p:cNvSpPr/>
          <p:nvPr/>
        </p:nvSpPr>
        <p:spPr>
          <a:xfrm>
            <a:off x="10693956" y="6384072"/>
            <a:ext cx="22860" cy="485061"/>
          </a:xfrm>
          <a:prstGeom prst="roundRect">
            <a:avLst>
              <a:gd name="adj" fmla="val 297085"/>
            </a:avLst>
          </a:prstGeom>
          <a:solidFill>
            <a:srgbClr val="B8BFDF"/>
          </a:solidFill>
          <a:ln/>
        </p:spPr>
      </p:sp>
      <p:sp>
        <p:nvSpPr>
          <p:cNvPr id="34" name="Shape 27"/>
          <p:cNvSpPr/>
          <p:nvPr/>
        </p:nvSpPr>
        <p:spPr>
          <a:xfrm>
            <a:off x="10523577" y="6202263"/>
            <a:ext cx="363736" cy="363736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5" name="Text 28"/>
          <p:cNvSpPr/>
          <p:nvPr/>
        </p:nvSpPr>
        <p:spPr>
          <a:xfrm>
            <a:off x="10584120" y="6232505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4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29"/>
          <p:cNvSpPr/>
          <p:nvPr/>
        </p:nvSpPr>
        <p:spPr>
          <a:xfrm>
            <a:off x="9694902" y="7030879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Ordenado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0"/>
          <p:cNvSpPr/>
          <p:nvPr/>
        </p:nvSpPr>
        <p:spPr>
          <a:xfrm>
            <a:off x="8678942" y="7352586"/>
            <a:ext cx="405312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Resultado final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5402C3-1BBD-C231-1872-6F3E93F54B52}"/>
              </a:ext>
            </a:extLst>
          </p:cNvPr>
          <p:cNvSpPr txBox="1"/>
          <p:nvPr/>
        </p:nvSpPr>
        <p:spPr>
          <a:xfrm>
            <a:off x="1562583" y="442219"/>
            <a:ext cx="7315200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37A3FE-3495-5E47-13C4-6DFD9130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1" y="1060337"/>
            <a:ext cx="6154009" cy="59539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B91780-4C12-B248-7108-E9B972C7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43" y="1060337"/>
            <a:ext cx="658269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dibujo de un pizarrón blanco&#10;&#10;El contenido generado por IA puede ser incorrecto.">
            <a:extLst>
              <a:ext uri="{FF2B5EF4-FFF2-40B4-BE49-F238E27FC236}">
                <a16:creationId xmlns:a16="http://schemas.microsoft.com/office/drawing/2014/main" id="{F4773827-4062-2A75-E1F3-30153C67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7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218"/>
            <a:ext cx="7734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Ventajas y Desventajas Clave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33625"/>
            <a:ext cx="3090505" cy="4724757"/>
          </a:xfrm>
          <a:prstGeom prst="roundRect">
            <a:avLst>
              <a:gd name="adj" fmla="val 308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64105"/>
            <a:ext cx="3029545" cy="680442"/>
          </a:xfrm>
          <a:prstGeom prst="roundRect">
            <a:avLst>
              <a:gd name="adj" fmla="val 8626"/>
            </a:avLst>
          </a:prstGeom>
          <a:solidFill>
            <a:srgbClr val="D2D9F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8962" y="253031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71361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QuickSort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1084" y="3761780"/>
            <a:ext cx="2575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Muy rápido en promedio, uso mínimo de espacio adicional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5349478"/>
            <a:ext cx="2575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Peor caso O(n²) si el pivote se elige mal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111109" y="2333625"/>
            <a:ext cx="3090624" cy="4724757"/>
          </a:xfrm>
          <a:prstGeom prst="roundRect">
            <a:avLst>
              <a:gd name="adj" fmla="val 308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141589" y="236410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2D9F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281" y="2530316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68403" y="327136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ShellSort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368403" y="3761780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Sencillo de implementar, mejora inserción sin memoria extra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368403" y="5349478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No es estable, rendimiento variable según la secuencia de gaps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428548" y="2333625"/>
            <a:ext cx="3090624" cy="4724757"/>
          </a:xfrm>
          <a:prstGeom prst="roundRect">
            <a:avLst>
              <a:gd name="adj" fmla="val 308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459027" y="236410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2D9F9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719" y="2530316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685842" y="327136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MergeSort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685842" y="3761780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Estable y garantiza O(n log n) siempre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7685842" y="4986576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Requiere espacio auxiliar proporcional a 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10745986" y="2333625"/>
            <a:ext cx="3090624" cy="4724757"/>
          </a:xfrm>
          <a:prstGeom prst="roundRect">
            <a:avLst>
              <a:gd name="adj" fmla="val 308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10776466" y="236410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D2D9F9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1158" y="2530316"/>
            <a:ext cx="340162" cy="34016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003280" y="327136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RadixSort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11003280" y="3761780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Extremadamente rápido para números, sin comparaciones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11003280" y="5349478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Desventaja: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Solo funciona con claves discretas como números o cadenas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19726" y="460891"/>
            <a:ext cx="965954" cy="281226"/>
          </a:xfrm>
          <a:prstGeom prst="roundRect">
            <a:avLst>
              <a:gd name="adj" fmla="val 19724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1718667" y="510302"/>
            <a:ext cx="768072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QUICKSORT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619726" y="790099"/>
            <a:ext cx="8865632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QuickSort: Ordenamiento Rápido y Recursivo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3" y="1621155"/>
            <a:ext cx="7178278" cy="32851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9684" y="2441374"/>
            <a:ext cx="461518" cy="461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8501" y="4126202"/>
            <a:ext cx="1347631" cy="25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Elementos ordenados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0097" y="2442240"/>
            <a:ext cx="461518" cy="4615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60116" y="4126202"/>
            <a:ext cx="1347631" cy="25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Recursión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0942" y="2442240"/>
            <a:ext cx="461518" cy="4615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770961" y="4126202"/>
            <a:ext cx="1347631" cy="25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Particionar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2558" y="2442240"/>
            <a:ext cx="461518" cy="46151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44886" y="4126202"/>
            <a:ext cx="1347631" cy="25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Elegir pivote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19726" y="5041463"/>
            <a:ext cx="7263170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293185" y="2281238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Divide y Vencerás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293185" y="2710934"/>
            <a:ext cx="3724989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QuickSort selecciona un pivote estratégicamente y divide el arreglo en dos subarreglos: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elementos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menores y mayores que el pivote. Luego ordena recursivamente cada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parte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Recursividad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= es la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capacidad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de un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algoritmo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de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llamarse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a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si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mismo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tanta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veces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el</a:t>
            </a:r>
            <a:r>
              <a:rPr lang="en-US" sz="12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lo </a:t>
            </a:r>
            <a:r>
              <a:rPr lang="en-US" sz="12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desee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619726" y="5147190"/>
            <a:ext cx="165021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 Light" pitchFamily="34" charset="-122"/>
                <a:cs typeface="Arial" panose="020B0604020202020204" pitchFamily="34" charset="0"/>
              </a:rPr>
              <a:t>01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3"/>
          <p:cNvSpPr/>
          <p:nvPr/>
        </p:nvSpPr>
        <p:spPr>
          <a:xfrm>
            <a:off x="1619726" y="5404841"/>
            <a:ext cx="5635347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2" name="Text 14"/>
          <p:cNvSpPr/>
          <p:nvPr/>
        </p:nvSpPr>
        <p:spPr>
          <a:xfrm>
            <a:off x="1619726" y="5533072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Elegir pivote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1619726" y="5862994"/>
            <a:ext cx="563534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Usualmente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puede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asigar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en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el</a:t>
            </a: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principio, medio o final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7375208" y="5147190"/>
            <a:ext cx="165021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 Light" pitchFamily="34" charset="-122"/>
                <a:cs typeface="Arial" panose="020B0604020202020204" pitchFamily="34" charset="0"/>
              </a:rPr>
              <a:t>02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17"/>
          <p:cNvSpPr/>
          <p:nvPr/>
        </p:nvSpPr>
        <p:spPr>
          <a:xfrm>
            <a:off x="7375208" y="5404841"/>
            <a:ext cx="5635466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6" name="Text 18"/>
          <p:cNvSpPr/>
          <p:nvPr/>
        </p:nvSpPr>
        <p:spPr>
          <a:xfrm>
            <a:off x="7375208" y="5533072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Particionar arreglo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7375208" y="5862994"/>
            <a:ext cx="563546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Separar según el pivote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1619726" y="6335077"/>
            <a:ext cx="165021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 Light" pitchFamily="34" charset="-122"/>
                <a:cs typeface="Arial" panose="020B0604020202020204" pitchFamily="34" charset="0"/>
              </a:rPr>
              <a:t>03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1"/>
          <p:cNvSpPr/>
          <p:nvPr/>
        </p:nvSpPr>
        <p:spPr>
          <a:xfrm>
            <a:off x="1619726" y="6592728"/>
            <a:ext cx="5635347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30" name="Text 22"/>
          <p:cNvSpPr/>
          <p:nvPr/>
        </p:nvSpPr>
        <p:spPr>
          <a:xfrm>
            <a:off x="1619726" y="6720958"/>
            <a:ext cx="238375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Ordenar recursivamente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1619726" y="7050880"/>
            <a:ext cx="563534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Aplicar a cada subarreglo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7375208" y="6335077"/>
            <a:ext cx="165021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 Light" pitchFamily="34" charset="-122"/>
                <a:cs typeface="Arial" panose="020B0604020202020204" pitchFamily="34" charset="0"/>
              </a:rPr>
              <a:t>04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"/>
          <p:cNvSpPr/>
          <p:nvPr/>
        </p:nvSpPr>
        <p:spPr>
          <a:xfrm>
            <a:off x="7375208" y="6592728"/>
            <a:ext cx="5635466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34" name="Text 26"/>
          <p:cNvSpPr/>
          <p:nvPr/>
        </p:nvSpPr>
        <p:spPr>
          <a:xfrm>
            <a:off x="7375208" y="6720958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Combinar resultados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27"/>
          <p:cNvSpPr/>
          <p:nvPr/>
        </p:nvSpPr>
        <p:spPr>
          <a:xfrm>
            <a:off x="7375208" y="7050880"/>
            <a:ext cx="563546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Unir las partes ordenadas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AC6E97E8-1F7D-470E-F254-CFEEB30ACA6C}"/>
              </a:ext>
            </a:extLst>
          </p:cNvPr>
          <p:cNvSpPr/>
          <p:nvPr/>
        </p:nvSpPr>
        <p:spPr>
          <a:xfrm>
            <a:off x="1812315" y="684794"/>
            <a:ext cx="8865632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Estructura y ejemplo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523E786-B5B4-24BF-6653-2342BD13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1305878"/>
            <a:ext cx="6683505" cy="617937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1649860-641C-70A3-2841-2C1888252E26}"/>
              </a:ext>
            </a:extLst>
          </p:cNvPr>
          <p:cNvSpPr/>
          <p:nvPr/>
        </p:nvSpPr>
        <p:spPr>
          <a:xfrm>
            <a:off x="8382000" y="179832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45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FF015A6-FCB7-80E9-6263-262D69A62A97}"/>
              </a:ext>
            </a:extLst>
          </p:cNvPr>
          <p:cNvSpPr/>
          <p:nvPr/>
        </p:nvSpPr>
        <p:spPr>
          <a:xfrm>
            <a:off x="9062839" y="179831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17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E494A90-CEFE-0F0A-6564-26CE2E66A94B}"/>
              </a:ext>
            </a:extLst>
          </p:cNvPr>
          <p:cNvSpPr/>
          <p:nvPr/>
        </p:nvSpPr>
        <p:spPr>
          <a:xfrm>
            <a:off x="9733280" y="179832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23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4E6F0D-5226-12AA-E593-D76389A3DB58}"/>
              </a:ext>
            </a:extLst>
          </p:cNvPr>
          <p:cNvSpPr/>
          <p:nvPr/>
        </p:nvSpPr>
        <p:spPr>
          <a:xfrm>
            <a:off x="10414119" y="179832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67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9394C4C-BDC7-63E8-BD7C-B1CFE995FA5B}"/>
              </a:ext>
            </a:extLst>
          </p:cNvPr>
          <p:cNvSpPr/>
          <p:nvPr/>
        </p:nvSpPr>
        <p:spPr>
          <a:xfrm>
            <a:off x="11094958" y="179832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67B5B23-0472-387C-6A38-77D4FA66B95D}"/>
              </a:ext>
            </a:extLst>
          </p:cNvPr>
          <p:cNvSpPr txBox="1"/>
          <p:nvPr/>
        </p:nvSpPr>
        <p:spPr>
          <a:xfrm>
            <a:off x="8440462" y="108414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iqz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A10D115-A324-0CE0-873A-0954E1E4D368}"/>
              </a:ext>
            </a:extLst>
          </p:cNvPr>
          <p:cNvSpPr txBox="1"/>
          <p:nvPr/>
        </p:nvSpPr>
        <p:spPr>
          <a:xfrm>
            <a:off x="11144744" y="112121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der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879C64-B388-1100-91A8-1614A2655D76}"/>
              </a:ext>
            </a:extLst>
          </p:cNvPr>
          <p:cNvSpPr txBox="1"/>
          <p:nvPr/>
        </p:nvSpPr>
        <p:spPr>
          <a:xfrm>
            <a:off x="7621571" y="1871542"/>
            <a:ext cx="77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pivote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12A3FC8-2FB2-FCED-3F25-2FBE613FA71F}"/>
              </a:ext>
            </a:extLst>
          </p:cNvPr>
          <p:cNvSpPr txBox="1"/>
          <p:nvPr/>
        </p:nvSpPr>
        <p:spPr>
          <a:xfrm>
            <a:off x="10593764" y="231409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B10E2B-2472-C653-59A9-E21E002767AC}"/>
              </a:ext>
            </a:extLst>
          </p:cNvPr>
          <p:cNvSpPr txBox="1"/>
          <p:nvPr/>
        </p:nvSpPr>
        <p:spPr>
          <a:xfrm>
            <a:off x="11244931" y="232691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j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CB04CBB-C5B2-C62F-C340-0BDA8900FF87}"/>
              </a:ext>
            </a:extLst>
          </p:cNvPr>
          <p:cNvSpPr txBox="1"/>
          <p:nvPr/>
        </p:nvSpPr>
        <p:spPr>
          <a:xfrm>
            <a:off x="8535957" y="1452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02560CB-89EE-C753-39B0-EDCACE620F0F}"/>
              </a:ext>
            </a:extLst>
          </p:cNvPr>
          <p:cNvSpPr txBox="1"/>
          <p:nvPr/>
        </p:nvSpPr>
        <p:spPr>
          <a:xfrm>
            <a:off x="9233415" y="1452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F69518-89C1-E712-84E7-85057E2C093C}"/>
              </a:ext>
            </a:extLst>
          </p:cNvPr>
          <p:cNvSpPr txBox="1"/>
          <p:nvPr/>
        </p:nvSpPr>
        <p:spPr>
          <a:xfrm>
            <a:off x="9912816" y="1452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FD9C04-D836-EC5F-4BEC-5903352D87C1}"/>
              </a:ext>
            </a:extLst>
          </p:cNvPr>
          <p:cNvSpPr txBox="1"/>
          <p:nvPr/>
        </p:nvSpPr>
        <p:spPr>
          <a:xfrm>
            <a:off x="10527104" y="1452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FD79931-7CC2-8F55-D183-ABDF28CE5538}"/>
              </a:ext>
            </a:extLst>
          </p:cNvPr>
          <p:cNvSpPr txBox="1"/>
          <p:nvPr/>
        </p:nvSpPr>
        <p:spPr>
          <a:xfrm>
            <a:off x="11244931" y="1452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64A7631-EA29-042F-5E43-C60C46E50011}"/>
              </a:ext>
            </a:extLst>
          </p:cNvPr>
          <p:cNvSpPr/>
          <p:nvPr/>
        </p:nvSpPr>
        <p:spPr>
          <a:xfrm>
            <a:off x="8393332" y="321417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45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51B0F2C-BD91-EF13-A2D9-E870A639C4F0}"/>
              </a:ext>
            </a:extLst>
          </p:cNvPr>
          <p:cNvSpPr/>
          <p:nvPr/>
        </p:nvSpPr>
        <p:spPr>
          <a:xfrm>
            <a:off x="9074171" y="321417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17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0827B52-AC45-D736-8B37-1E1D9E81D156}"/>
              </a:ext>
            </a:extLst>
          </p:cNvPr>
          <p:cNvSpPr/>
          <p:nvPr/>
        </p:nvSpPr>
        <p:spPr>
          <a:xfrm>
            <a:off x="9744612" y="322983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23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C3006B2-7D7F-9401-854C-2591ABC8A015}"/>
              </a:ext>
            </a:extLst>
          </p:cNvPr>
          <p:cNvSpPr/>
          <p:nvPr/>
        </p:nvSpPr>
        <p:spPr>
          <a:xfrm>
            <a:off x="10425451" y="321417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21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E1CE2A8-2991-34E2-4CBD-EC1EB167B084}"/>
              </a:ext>
            </a:extLst>
          </p:cNvPr>
          <p:cNvSpPr/>
          <p:nvPr/>
        </p:nvSpPr>
        <p:spPr>
          <a:xfrm>
            <a:off x="11106290" y="321417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67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42DDE13-4972-E580-4708-0DBF9EA332E4}"/>
              </a:ext>
            </a:extLst>
          </p:cNvPr>
          <p:cNvSpPr txBox="1"/>
          <p:nvPr/>
        </p:nvSpPr>
        <p:spPr>
          <a:xfrm>
            <a:off x="11186074" y="372618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B874AAC-0ABC-C5AA-6972-B0292B481B04}"/>
              </a:ext>
            </a:extLst>
          </p:cNvPr>
          <p:cNvSpPr txBox="1"/>
          <p:nvPr/>
        </p:nvSpPr>
        <p:spPr>
          <a:xfrm>
            <a:off x="10630525" y="368541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j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ED6F399-AFBD-BF95-7B13-C71DB95ACF70}"/>
              </a:ext>
            </a:extLst>
          </p:cNvPr>
          <p:cNvSpPr txBox="1"/>
          <p:nvPr/>
        </p:nvSpPr>
        <p:spPr>
          <a:xfrm>
            <a:off x="8535957" y="28901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B913902-95CD-2600-58FB-F18F0B2B81B5}"/>
              </a:ext>
            </a:extLst>
          </p:cNvPr>
          <p:cNvSpPr txBox="1"/>
          <p:nvPr/>
        </p:nvSpPr>
        <p:spPr>
          <a:xfrm>
            <a:off x="9223413" y="28596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30A6B05-C133-3897-A24B-C45C888467CC}"/>
              </a:ext>
            </a:extLst>
          </p:cNvPr>
          <p:cNvSpPr txBox="1"/>
          <p:nvPr/>
        </p:nvSpPr>
        <p:spPr>
          <a:xfrm>
            <a:off x="9902814" y="28596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794A673-DC00-06B1-8E0F-BCAF8E8968EE}"/>
              </a:ext>
            </a:extLst>
          </p:cNvPr>
          <p:cNvSpPr txBox="1"/>
          <p:nvPr/>
        </p:nvSpPr>
        <p:spPr>
          <a:xfrm>
            <a:off x="10517102" y="28596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5773CD1-D289-049B-5A5B-EBAA449DA3EA}"/>
              </a:ext>
            </a:extLst>
          </p:cNvPr>
          <p:cNvSpPr txBox="1"/>
          <p:nvPr/>
        </p:nvSpPr>
        <p:spPr>
          <a:xfrm>
            <a:off x="11234929" y="28596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84E62A5-0143-6D04-9209-55AC5B1AC791}"/>
              </a:ext>
            </a:extLst>
          </p:cNvPr>
          <p:cNvSpPr txBox="1"/>
          <p:nvPr/>
        </p:nvSpPr>
        <p:spPr>
          <a:xfrm>
            <a:off x="7581749" y="3259477"/>
            <a:ext cx="77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pivote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58C5DC1-CED0-44DC-D417-5B75202CE552}"/>
              </a:ext>
            </a:extLst>
          </p:cNvPr>
          <p:cNvSpPr txBox="1"/>
          <p:nvPr/>
        </p:nvSpPr>
        <p:spPr>
          <a:xfrm>
            <a:off x="8419352" y="262580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iqz</a:t>
            </a:r>
            <a:endParaRPr lang="es-CO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D773329-4895-A91E-8E73-488FA623DDF0}"/>
              </a:ext>
            </a:extLst>
          </p:cNvPr>
          <p:cNvSpPr txBox="1"/>
          <p:nvPr/>
        </p:nvSpPr>
        <p:spPr>
          <a:xfrm>
            <a:off x="11436096" y="285964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der</a:t>
            </a:r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C253C8-E0E0-10FE-5074-D37C56D33E4C}"/>
              </a:ext>
            </a:extLst>
          </p:cNvPr>
          <p:cNvSpPr/>
          <p:nvPr/>
        </p:nvSpPr>
        <p:spPr>
          <a:xfrm>
            <a:off x="10447730" y="4297469"/>
            <a:ext cx="609600" cy="515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5B5F55C-CA7E-6DF2-0E3C-258F91DFEFC0}"/>
              </a:ext>
            </a:extLst>
          </p:cNvPr>
          <p:cNvSpPr/>
          <p:nvPr/>
        </p:nvSpPr>
        <p:spPr>
          <a:xfrm>
            <a:off x="9106987" y="43083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17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95BAE6E-8203-18DA-23A0-8A82353D96CE}"/>
              </a:ext>
            </a:extLst>
          </p:cNvPr>
          <p:cNvSpPr/>
          <p:nvPr/>
        </p:nvSpPr>
        <p:spPr>
          <a:xfrm>
            <a:off x="9777428" y="43083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23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9DA306-FB2E-9103-7E15-E423486C8C8A}"/>
              </a:ext>
            </a:extLst>
          </p:cNvPr>
          <p:cNvSpPr/>
          <p:nvPr/>
        </p:nvSpPr>
        <p:spPr>
          <a:xfrm>
            <a:off x="8407664" y="431289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0656D0-A96F-0947-32E7-BB3370805503}"/>
              </a:ext>
            </a:extLst>
          </p:cNvPr>
          <p:cNvSpPr/>
          <p:nvPr/>
        </p:nvSpPr>
        <p:spPr>
          <a:xfrm>
            <a:off x="11139106" y="43083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67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F6F037-F4AB-979C-2889-C9EC7B5B577B}"/>
              </a:ext>
            </a:extLst>
          </p:cNvPr>
          <p:cNvSpPr txBox="1"/>
          <p:nvPr/>
        </p:nvSpPr>
        <p:spPr>
          <a:xfrm>
            <a:off x="9855060" y="478926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284A07-599B-5F9E-F7D3-90D36289372C}"/>
              </a:ext>
            </a:extLst>
          </p:cNvPr>
          <p:cNvSpPr txBox="1"/>
          <p:nvPr/>
        </p:nvSpPr>
        <p:spPr>
          <a:xfrm>
            <a:off x="9313469" y="4789266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j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61EA2B-81AB-2799-4D6B-A79023C375DC}"/>
              </a:ext>
            </a:extLst>
          </p:cNvPr>
          <p:cNvSpPr txBox="1"/>
          <p:nvPr/>
        </p:nvSpPr>
        <p:spPr>
          <a:xfrm>
            <a:off x="8528571" y="3974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B3E4484-B546-2220-ED0D-18D623E3712C}"/>
              </a:ext>
            </a:extLst>
          </p:cNvPr>
          <p:cNvSpPr txBox="1"/>
          <p:nvPr/>
        </p:nvSpPr>
        <p:spPr>
          <a:xfrm>
            <a:off x="9256229" y="3953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65D0BD-672F-337A-5E56-C67E4771C295}"/>
              </a:ext>
            </a:extLst>
          </p:cNvPr>
          <p:cNvSpPr txBox="1"/>
          <p:nvPr/>
        </p:nvSpPr>
        <p:spPr>
          <a:xfrm>
            <a:off x="9935630" y="3953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61C182-4404-52E7-4398-145B2220A39C}"/>
              </a:ext>
            </a:extLst>
          </p:cNvPr>
          <p:cNvSpPr txBox="1"/>
          <p:nvPr/>
        </p:nvSpPr>
        <p:spPr>
          <a:xfrm>
            <a:off x="10556173" y="39314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05C491E-ACBA-9232-49B0-DD05201C7EEE}"/>
              </a:ext>
            </a:extLst>
          </p:cNvPr>
          <p:cNvSpPr txBox="1"/>
          <p:nvPr/>
        </p:nvSpPr>
        <p:spPr>
          <a:xfrm>
            <a:off x="11267745" y="3953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0283F57-E36C-8B90-8430-B6FF4388E0B5}"/>
              </a:ext>
            </a:extLst>
          </p:cNvPr>
          <p:cNvSpPr txBox="1"/>
          <p:nvPr/>
        </p:nvSpPr>
        <p:spPr>
          <a:xfrm>
            <a:off x="7566000" y="4484051"/>
            <a:ext cx="77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pivote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228DA28-DF26-8AA1-FDAA-E44CD322283F}"/>
              </a:ext>
            </a:extLst>
          </p:cNvPr>
          <p:cNvSpPr txBox="1"/>
          <p:nvPr/>
        </p:nvSpPr>
        <p:spPr>
          <a:xfrm>
            <a:off x="11468912" y="395383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der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32F0085-1792-80CB-F8FE-0F9BC5EF1DB3}"/>
              </a:ext>
            </a:extLst>
          </p:cNvPr>
          <p:cNvSpPr txBox="1"/>
          <p:nvPr/>
        </p:nvSpPr>
        <p:spPr>
          <a:xfrm>
            <a:off x="8149386" y="3964097"/>
            <a:ext cx="44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izq</a:t>
            </a:r>
            <a:endParaRPr lang="es-CO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49224E0D-F553-131D-192A-855487407246}"/>
              </a:ext>
            </a:extLst>
          </p:cNvPr>
          <p:cNvSpPr/>
          <p:nvPr/>
        </p:nvSpPr>
        <p:spPr>
          <a:xfrm>
            <a:off x="10465957" y="5988421"/>
            <a:ext cx="609600" cy="515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45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CAAC23A-CB46-6463-1336-2A78A0153459}"/>
              </a:ext>
            </a:extLst>
          </p:cNvPr>
          <p:cNvSpPr/>
          <p:nvPr/>
        </p:nvSpPr>
        <p:spPr>
          <a:xfrm>
            <a:off x="9125214" y="5999317"/>
            <a:ext cx="609600" cy="515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21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F8E16972-B30F-2C75-9A0D-B69D9CCAFCEB}"/>
              </a:ext>
            </a:extLst>
          </p:cNvPr>
          <p:cNvSpPr/>
          <p:nvPr/>
        </p:nvSpPr>
        <p:spPr>
          <a:xfrm>
            <a:off x="9795655" y="599931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23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490AC4E-24C7-1AFC-CABA-EA2D54205780}"/>
              </a:ext>
            </a:extLst>
          </p:cNvPr>
          <p:cNvSpPr/>
          <p:nvPr/>
        </p:nvSpPr>
        <p:spPr>
          <a:xfrm>
            <a:off x="8425891" y="600384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17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691600F6-638E-BF98-A5EA-FA6BBF795591}"/>
              </a:ext>
            </a:extLst>
          </p:cNvPr>
          <p:cNvSpPr/>
          <p:nvPr/>
        </p:nvSpPr>
        <p:spPr>
          <a:xfrm>
            <a:off x="11157333" y="599931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67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D052FE4-5452-11B3-5918-82857FBAF84B}"/>
              </a:ext>
            </a:extLst>
          </p:cNvPr>
          <p:cNvSpPr txBox="1"/>
          <p:nvPr/>
        </p:nvSpPr>
        <p:spPr>
          <a:xfrm>
            <a:off x="8546798" y="5665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63B0C2-4ED4-8580-2E5B-8760AEC41EE5}"/>
              </a:ext>
            </a:extLst>
          </p:cNvPr>
          <p:cNvSpPr txBox="1"/>
          <p:nvPr/>
        </p:nvSpPr>
        <p:spPr>
          <a:xfrm>
            <a:off x="9274456" y="56447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4AA5507-DD45-FA02-E12A-4B8E2CFD73E3}"/>
              </a:ext>
            </a:extLst>
          </p:cNvPr>
          <p:cNvSpPr txBox="1"/>
          <p:nvPr/>
        </p:nvSpPr>
        <p:spPr>
          <a:xfrm>
            <a:off x="9953857" y="56447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B5FB914-62F0-E524-C99A-6E84EA7ED4ED}"/>
              </a:ext>
            </a:extLst>
          </p:cNvPr>
          <p:cNvSpPr txBox="1"/>
          <p:nvPr/>
        </p:nvSpPr>
        <p:spPr>
          <a:xfrm>
            <a:off x="10615669" y="5634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E31B6673-B2E0-C6BA-6CB7-7E69DD1A5DF0}"/>
              </a:ext>
            </a:extLst>
          </p:cNvPr>
          <p:cNvSpPr txBox="1"/>
          <p:nvPr/>
        </p:nvSpPr>
        <p:spPr>
          <a:xfrm>
            <a:off x="11285972" y="56447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2C32E01-126B-54BF-F91F-A8E0CA5EAAF4}"/>
              </a:ext>
            </a:extLst>
          </p:cNvPr>
          <p:cNvSpPr txBox="1"/>
          <p:nvPr/>
        </p:nvSpPr>
        <p:spPr>
          <a:xfrm>
            <a:off x="11487139" y="56447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der</a:t>
            </a:r>
            <a:endParaRPr lang="es-CO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5DAFFEC-30DB-AB30-822C-5D3C433F0FD2}"/>
              </a:ext>
            </a:extLst>
          </p:cNvPr>
          <p:cNvSpPr txBox="1"/>
          <p:nvPr/>
        </p:nvSpPr>
        <p:spPr>
          <a:xfrm>
            <a:off x="8425891" y="536066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iqz</a:t>
            </a:r>
            <a:endParaRPr lang="es-CO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9C2F36A-DC7C-C913-98AC-B27B381B6E32}"/>
              </a:ext>
            </a:extLst>
          </p:cNvPr>
          <p:cNvSpPr txBox="1"/>
          <p:nvPr/>
        </p:nvSpPr>
        <p:spPr>
          <a:xfrm>
            <a:off x="7523172" y="6061644"/>
            <a:ext cx="77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pivote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8E15FEB-0C03-2553-4AEC-F10BC0882B63}"/>
              </a:ext>
            </a:extLst>
          </p:cNvPr>
          <p:cNvSpPr txBox="1"/>
          <p:nvPr/>
        </p:nvSpPr>
        <p:spPr>
          <a:xfrm>
            <a:off x="8654413" y="652035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290CA5D-4009-C0F0-CEFC-281FC7DBE7B8}"/>
              </a:ext>
            </a:extLst>
          </p:cNvPr>
          <p:cNvSpPr txBox="1"/>
          <p:nvPr/>
        </p:nvSpPr>
        <p:spPr>
          <a:xfrm>
            <a:off x="10038080" y="649565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27278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42887" y="517684"/>
            <a:ext cx="866894" cy="249079"/>
          </a:xfrm>
          <a:prstGeom prst="roundRect">
            <a:avLst>
              <a:gd name="adj" fmla="val 20224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2232779" y="562570"/>
            <a:ext cx="687110" cy="159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SHELLSORT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142887" y="806291"/>
            <a:ext cx="7407354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ShellSort: Mejora de Inserción con Brechas</a:t>
            </a:r>
            <a:endParaRPr lang="en-US"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44" y="1534835"/>
            <a:ext cx="6518910" cy="29834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6311" y="2279727"/>
            <a:ext cx="419132" cy="419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72890" y="3691942"/>
            <a:ext cx="1223867" cy="47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Repetir hasta 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893" y="2280513"/>
            <a:ext cx="419133" cy="419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30482" y="3809823"/>
            <a:ext cx="1223867" cy="235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Reducir</a:t>
            </a: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 </a:t>
            </a: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salto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7867" y="2280513"/>
            <a:ext cx="419133" cy="419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96456" y="3691942"/>
            <a:ext cx="1223868" cy="47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Ordenar subarreglos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5459" y="2280513"/>
            <a:ext cx="419133" cy="41913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28900" y="3809823"/>
            <a:ext cx="1223867" cy="235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Definir</a:t>
            </a: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 </a:t>
            </a: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salto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142887" y="4629745"/>
            <a:ext cx="65959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Ejemplo con arreglo [9, 8, 3, 7, 5, 6, 4, 1] y </a:t>
            </a: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salto</a:t>
            </a: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inicial=4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112210" y="2130147"/>
            <a:ext cx="338280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Ordenamiento por Intervalos Decrecientes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112210" y="2791420"/>
            <a:ext cx="3382804" cy="796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ShellSort combina la inserción directa con una estrategia de brechas que se reducen progresivamente, permitiendo que </a:t>
            </a: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elementos</a:t>
            </a: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distantes se ordenen rápidamente al inicio.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2887" y="5029438"/>
            <a:ext cx="5172313" cy="599599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292787" y="572809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Saltp</a:t>
            </a: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 Inicial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2292787" y="6021705"/>
            <a:ext cx="4872514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Comienza con n/2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029438"/>
            <a:ext cx="5172313" cy="59959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465100" y="572809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Ordenar Grupos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7465100" y="6021705"/>
            <a:ext cx="4872514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Por </a:t>
            </a: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cada</a:t>
            </a: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salto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2887" y="6370677"/>
            <a:ext cx="5172313" cy="599599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2292787" y="7069336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err="1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Reducir</a:t>
            </a: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 Salto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17"/>
          <p:cNvSpPr/>
          <p:nvPr/>
        </p:nvSpPr>
        <p:spPr>
          <a:xfrm>
            <a:off x="2292787" y="7362944"/>
            <a:ext cx="4872514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Dividir entre 2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6370677"/>
            <a:ext cx="5172313" cy="59959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7465100" y="7069336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Inserción Final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19"/>
          <p:cNvSpPr/>
          <p:nvPr/>
        </p:nvSpPr>
        <p:spPr>
          <a:xfrm>
            <a:off x="7465100" y="7362944"/>
            <a:ext cx="4872514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Cuando</a:t>
            </a: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</a:t>
            </a:r>
            <a:r>
              <a:rPr lang="en-US" sz="11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salto</a:t>
            </a:r>
            <a:r>
              <a:rPr lang="en-US" sz="11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=1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2D93B3-C940-2457-5CF8-938019A5AB36}"/>
              </a:ext>
            </a:extLst>
          </p:cNvPr>
          <p:cNvSpPr txBox="1"/>
          <p:nvPr/>
        </p:nvSpPr>
        <p:spPr>
          <a:xfrm>
            <a:off x="1562583" y="442219"/>
            <a:ext cx="7315200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FF0E-BEA2-BE90-BCB4-7DC210C5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38" y="1425807"/>
            <a:ext cx="6354062" cy="58872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866BB5F-5890-DF63-BE69-BA1BDD42ED56}"/>
              </a:ext>
            </a:extLst>
          </p:cNvPr>
          <p:cNvSpPr/>
          <p:nvPr/>
        </p:nvSpPr>
        <p:spPr>
          <a:xfrm>
            <a:off x="8686800" y="142580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AB72EC-42AC-9F27-7F36-9572C61D13B0}"/>
              </a:ext>
            </a:extLst>
          </p:cNvPr>
          <p:cNvSpPr/>
          <p:nvPr/>
        </p:nvSpPr>
        <p:spPr>
          <a:xfrm>
            <a:off x="9423721" y="142580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BDD8FC-8224-09A0-54C2-B2D8D7068736}"/>
              </a:ext>
            </a:extLst>
          </p:cNvPr>
          <p:cNvSpPr/>
          <p:nvPr/>
        </p:nvSpPr>
        <p:spPr>
          <a:xfrm>
            <a:off x="10160642" y="142580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E4519F8-E5F1-1439-2FFC-279FCD02D8F0}"/>
              </a:ext>
            </a:extLst>
          </p:cNvPr>
          <p:cNvSpPr/>
          <p:nvPr/>
        </p:nvSpPr>
        <p:spPr>
          <a:xfrm>
            <a:off x="10897563" y="142580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D639DD-ED28-2D3F-3514-2EACEBCB3597}"/>
              </a:ext>
            </a:extLst>
          </p:cNvPr>
          <p:cNvSpPr/>
          <p:nvPr/>
        </p:nvSpPr>
        <p:spPr>
          <a:xfrm>
            <a:off x="11634484" y="142496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F1EE63-2C2E-CC2D-4BCD-5CB33D990025}"/>
              </a:ext>
            </a:extLst>
          </p:cNvPr>
          <p:cNvSpPr txBox="1"/>
          <p:nvPr/>
        </p:nvSpPr>
        <p:spPr>
          <a:xfrm>
            <a:off x="8840757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B24084-2B7F-6081-7C33-723AE3AA6585}"/>
              </a:ext>
            </a:extLst>
          </p:cNvPr>
          <p:cNvSpPr txBox="1"/>
          <p:nvPr/>
        </p:nvSpPr>
        <p:spPr>
          <a:xfrm>
            <a:off x="9577678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15A3E-7C3E-9273-F745-10593AB6590C}"/>
              </a:ext>
            </a:extLst>
          </p:cNvPr>
          <p:cNvSpPr txBox="1"/>
          <p:nvPr/>
        </p:nvSpPr>
        <p:spPr>
          <a:xfrm>
            <a:off x="10293222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9DE484-86B6-741A-A159-29EA1AF87281}"/>
              </a:ext>
            </a:extLst>
          </p:cNvPr>
          <p:cNvSpPr txBox="1"/>
          <p:nvPr/>
        </p:nvSpPr>
        <p:spPr>
          <a:xfrm>
            <a:off x="11006590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35DDDA-C894-3B09-DEF0-243E7E81DF13}"/>
              </a:ext>
            </a:extLst>
          </p:cNvPr>
          <p:cNvSpPr txBox="1"/>
          <p:nvPr/>
        </p:nvSpPr>
        <p:spPr>
          <a:xfrm>
            <a:off x="11743511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99060813-A1FE-634B-FCA0-CED15D5BD5F3}"/>
              </a:ext>
            </a:extLst>
          </p:cNvPr>
          <p:cNvSpPr/>
          <p:nvPr/>
        </p:nvSpPr>
        <p:spPr>
          <a:xfrm rot="5400000">
            <a:off x="9853255" y="1407911"/>
            <a:ext cx="579120" cy="2322355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FCAD89-C941-F236-18F0-BA587D014480}"/>
              </a:ext>
            </a:extLst>
          </p:cNvPr>
          <p:cNvSpPr/>
          <p:nvPr/>
        </p:nvSpPr>
        <p:spPr>
          <a:xfrm>
            <a:off x="12374519" y="142580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D7E9623-ED70-DC55-F4EE-7D72B9657C4F}"/>
              </a:ext>
            </a:extLst>
          </p:cNvPr>
          <p:cNvSpPr txBox="1"/>
          <p:nvPr/>
        </p:nvSpPr>
        <p:spPr>
          <a:xfrm>
            <a:off x="12480432" y="108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8656CA-CB4B-703C-B735-E8DE9E47BEEF}"/>
              </a:ext>
            </a:extLst>
          </p:cNvPr>
          <p:cNvSpPr txBox="1"/>
          <p:nvPr/>
        </p:nvSpPr>
        <p:spPr>
          <a:xfrm>
            <a:off x="8560023" y="1937723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0507E19-4DA7-B39B-CA2D-8ACCD88E66BF}"/>
              </a:ext>
            </a:extLst>
          </p:cNvPr>
          <p:cNvSpPr txBox="1"/>
          <p:nvPr/>
        </p:nvSpPr>
        <p:spPr>
          <a:xfrm>
            <a:off x="10819795" y="1914512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FDA61D-56A6-F180-6EAC-10EDCD10A28D}"/>
              </a:ext>
            </a:extLst>
          </p:cNvPr>
          <p:cNvSpPr txBox="1"/>
          <p:nvPr/>
        </p:nvSpPr>
        <p:spPr>
          <a:xfrm>
            <a:off x="10992309" y="82397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564724-725E-297D-193E-19CD62F2036D}"/>
              </a:ext>
            </a:extLst>
          </p:cNvPr>
          <p:cNvSpPr/>
          <p:nvPr/>
        </p:nvSpPr>
        <p:spPr>
          <a:xfrm>
            <a:off x="8579466" y="30997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8465982-30F9-8BBA-29E7-9CBD0CDA14C8}"/>
              </a:ext>
            </a:extLst>
          </p:cNvPr>
          <p:cNvSpPr/>
          <p:nvPr/>
        </p:nvSpPr>
        <p:spPr>
          <a:xfrm>
            <a:off x="9316387" y="30997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DAA37D0-3B45-402A-5178-52513FC8CB49}"/>
              </a:ext>
            </a:extLst>
          </p:cNvPr>
          <p:cNvSpPr/>
          <p:nvPr/>
        </p:nvSpPr>
        <p:spPr>
          <a:xfrm>
            <a:off x="10053308" y="30997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A362AB-C100-808D-1E36-46AA1A75ADA8}"/>
              </a:ext>
            </a:extLst>
          </p:cNvPr>
          <p:cNvSpPr/>
          <p:nvPr/>
        </p:nvSpPr>
        <p:spPr>
          <a:xfrm>
            <a:off x="10790229" y="309973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DB68715-7C1D-749E-4089-052688D55092}"/>
              </a:ext>
            </a:extLst>
          </p:cNvPr>
          <p:cNvSpPr/>
          <p:nvPr/>
        </p:nvSpPr>
        <p:spPr>
          <a:xfrm>
            <a:off x="11527150" y="309890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3632B68-F923-1346-85E8-67AFEA3DCFC4}"/>
              </a:ext>
            </a:extLst>
          </p:cNvPr>
          <p:cNvSpPr txBox="1"/>
          <p:nvPr/>
        </p:nvSpPr>
        <p:spPr>
          <a:xfrm>
            <a:off x="8733423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1228C24-AEAB-DC29-ED95-AF6CF9D96CEA}"/>
              </a:ext>
            </a:extLst>
          </p:cNvPr>
          <p:cNvSpPr txBox="1"/>
          <p:nvPr/>
        </p:nvSpPr>
        <p:spPr>
          <a:xfrm>
            <a:off x="9470344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4F1AF93-E90D-A2D4-6C4B-0D3C93393056}"/>
              </a:ext>
            </a:extLst>
          </p:cNvPr>
          <p:cNvSpPr txBox="1"/>
          <p:nvPr/>
        </p:nvSpPr>
        <p:spPr>
          <a:xfrm>
            <a:off x="10185888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EF95AEB-32E2-598D-018E-A57693F86AA2}"/>
              </a:ext>
            </a:extLst>
          </p:cNvPr>
          <p:cNvSpPr txBox="1"/>
          <p:nvPr/>
        </p:nvSpPr>
        <p:spPr>
          <a:xfrm>
            <a:off x="10899256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D2C02D1-2518-14C8-0653-1FC25E73F7BE}"/>
              </a:ext>
            </a:extLst>
          </p:cNvPr>
          <p:cNvSpPr txBox="1"/>
          <p:nvPr/>
        </p:nvSpPr>
        <p:spPr>
          <a:xfrm>
            <a:off x="11636177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34270C4-6884-328B-F96D-936172FA9502}"/>
              </a:ext>
            </a:extLst>
          </p:cNvPr>
          <p:cNvSpPr/>
          <p:nvPr/>
        </p:nvSpPr>
        <p:spPr>
          <a:xfrm>
            <a:off x="12267185" y="30997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A8B75B7-6F0C-C9B7-11B1-2371E99CA84C}"/>
              </a:ext>
            </a:extLst>
          </p:cNvPr>
          <p:cNvSpPr txBox="1"/>
          <p:nvPr/>
        </p:nvSpPr>
        <p:spPr>
          <a:xfrm>
            <a:off x="12373098" y="2757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53046E0-FDA6-0C15-5940-A3396BD9BA88}"/>
              </a:ext>
            </a:extLst>
          </p:cNvPr>
          <p:cNvSpPr txBox="1"/>
          <p:nvPr/>
        </p:nvSpPr>
        <p:spPr>
          <a:xfrm>
            <a:off x="9189610" y="3556931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C60C865-ED25-1A26-B5D7-3F7F92781B93}"/>
              </a:ext>
            </a:extLst>
          </p:cNvPr>
          <p:cNvSpPr txBox="1"/>
          <p:nvPr/>
        </p:nvSpPr>
        <p:spPr>
          <a:xfrm>
            <a:off x="10712461" y="358844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8C9143-BE90-2AB3-CFC7-C690B11C6B15}"/>
              </a:ext>
            </a:extLst>
          </p:cNvPr>
          <p:cNvSpPr txBox="1"/>
          <p:nvPr/>
        </p:nvSpPr>
        <p:spPr>
          <a:xfrm>
            <a:off x="11765573" y="272596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37" name="Cerrar llave 36">
            <a:extLst>
              <a:ext uri="{FF2B5EF4-FFF2-40B4-BE49-F238E27FC236}">
                <a16:creationId xmlns:a16="http://schemas.microsoft.com/office/drawing/2014/main" id="{A7F5B45F-89D1-013E-26E5-54D09107620D}"/>
              </a:ext>
            </a:extLst>
          </p:cNvPr>
          <p:cNvSpPr/>
          <p:nvPr/>
        </p:nvSpPr>
        <p:spPr>
          <a:xfrm rot="5400000">
            <a:off x="10458137" y="3054647"/>
            <a:ext cx="579120" cy="2322355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AD77F36F-9BF8-7ACE-3E13-B9A976978153}"/>
              </a:ext>
            </a:extLst>
          </p:cNvPr>
          <p:cNvSpPr/>
          <p:nvPr/>
        </p:nvSpPr>
        <p:spPr>
          <a:xfrm>
            <a:off x="8566348" y="462722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33D840E6-2976-B471-3EBA-3BDD19C06B5D}"/>
              </a:ext>
            </a:extLst>
          </p:cNvPr>
          <p:cNvSpPr/>
          <p:nvPr/>
        </p:nvSpPr>
        <p:spPr>
          <a:xfrm>
            <a:off x="9303269" y="462722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2ADB5AA-EE0F-91B9-34D4-7CB04D293B9F}"/>
              </a:ext>
            </a:extLst>
          </p:cNvPr>
          <p:cNvSpPr/>
          <p:nvPr/>
        </p:nvSpPr>
        <p:spPr>
          <a:xfrm>
            <a:off x="10040190" y="462722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645A8329-D4A8-564D-875F-10F4E9570F29}"/>
              </a:ext>
            </a:extLst>
          </p:cNvPr>
          <p:cNvSpPr/>
          <p:nvPr/>
        </p:nvSpPr>
        <p:spPr>
          <a:xfrm>
            <a:off x="10777111" y="462722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CA18630-F04E-9700-2B1E-98D498268E38}"/>
              </a:ext>
            </a:extLst>
          </p:cNvPr>
          <p:cNvSpPr/>
          <p:nvPr/>
        </p:nvSpPr>
        <p:spPr>
          <a:xfrm>
            <a:off x="11514032" y="462638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9EA2E47D-3B04-FD1A-CB03-06E188E5A66E}"/>
              </a:ext>
            </a:extLst>
          </p:cNvPr>
          <p:cNvSpPr txBox="1"/>
          <p:nvPr/>
        </p:nvSpPr>
        <p:spPr>
          <a:xfrm>
            <a:off x="8720305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BD330B1F-E9AF-3BD7-5B49-770B050F0AFD}"/>
              </a:ext>
            </a:extLst>
          </p:cNvPr>
          <p:cNvSpPr txBox="1"/>
          <p:nvPr/>
        </p:nvSpPr>
        <p:spPr>
          <a:xfrm>
            <a:off x="9457226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08B4950A-FEE7-C7CF-FC2F-1ABFDA76FAA8}"/>
              </a:ext>
            </a:extLst>
          </p:cNvPr>
          <p:cNvSpPr txBox="1"/>
          <p:nvPr/>
        </p:nvSpPr>
        <p:spPr>
          <a:xfrm>
            <a:off x="10172770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BE968206-D0F3-2ED9-2F8D-8CEC4D38DA57}"/>
              </a:ext>
            </a:extLst>
          </p:cNvPr>
          <p:cNvSpPr txBox="1"/>
          <p:nvPr/>
        </p:nvSpPr>
        <p:spPr>
          <a:xfrm>
            <a:off x="10886138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A396ABC-3FF2-63CE-3DC4-481BC96465A2}"/>
              </a:ext>
            </a:extLst>
          </p:cNvPr>
          <p:cNvSpPr txBox="1"/>
          <p:nvPr/>
        </p:nvSpPr>
        <p:spPr>
          <a:xfrm>
            <a:off x="11623059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176A7C2-E339-6093-30F5-0DF0BCEC0B08}"/>
              </a:ext>
            </a:extLst>
          </p:cNvPr>
          <p:cNvSpPr/>
          <p:nvPr/>
        </p:nvSpPr>
        <p:spPr>
          <a:xfrm>
            <a:off x="12254067" y="462722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18C8974-033C-0244-54F4-27A6A6015E08}"/>
              </a:ext>
            </a:extLst>
          </p:cNvPr>
          <p:cNvSpPr txBox="1"/>
          <p:nvPr/>
        </p:nvSpPr>
        <p:spPr>
          <a:xfrm>
            <a:off x="12359980" y="4284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44C2100A-57C6-EE11-6080-89C95DC1F955}"/>
              </a:ext>
            </a:extLst>
          </p:cNvPr>
          <p:cNvSpPr txBox="1"/>
          <p:nvPr/>
        </p:nvSpPr>
        <p:spPr>
          <a:xfrm>
            <a:off x="9861373" y="5086490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425FC626-24D6-E565-FC2D-3AB3DCF2E1D4}"/>
              </a:ext>
            </a:extLst>
          </p:cNvPr>
          <p:cNvSpPr txBox="1"/>
          <p:nvPr/>
        </p:nvSpPr>
        <p:spPr>
          <a:xfrm>
            <a:off x="10699343" y="511593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BE3A4001-5AA7-4063-7E89-75679BE94BE6}"/>
              </a:ext>
            </a:extLst>
          </p:cNvPr>
          <p:cNvSpPr txBox="1"/>
          <p:nvPr/>
        </p:nvSpPr>
        <p:spPr>
          <a:xfrm>
            <a:off x="12516434" y="42751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99" name="Cerrar llave 98">
            <a:extLst>
              <a:ext uri="{FF2B5EF4-FFF2-40B4-BE49-F238E27FC236}">
                <a16:creationId xmlns:a16="http://schemas.microsoft.com/office/drawing/2014/main" id="{69F915E1-5398-08BD-3284-5F3C67690F8F}"/>
              </a:ext>
            </a:extLst>
          </p:cNvPr>
          <p:cNvSpPr/>
          <p:nvPr/>
        </p:nvSpPr>
        <p:spPr>
          <a:xfrm rot="5400000">
            <a:off x="11180537" y="4523231"/>
            <a:ext cx="579120" cy="2322355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11F32C0B-3A55-631C-F8C1-B20123B3DAB8}"/>
              </a:ext>
            </a:extLst>
          </p:cNvPr>
          <p:cNvSpPr/>
          <p:nvPr/>
        </p:nvSpPr>
        <p:spPr>
          <a:xfrm>
            <a:off x="8563351" y="606754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7B44B2D-CF7C-26CD-06A9-B9F5A42EFF6B}"/>
              </a:ext>
            </a:extLst>
          </p:cNvPr>
          <p:cNvSpPr/>
          <p:nvPr/>
        </p:nvSpPr>
        <p:spPr>
          <a:xfrm>
            <a:off x="9300272" y="606754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ECDD2A6-4609-A3F1-5F26-54E610106A4A}"/>
              </a:ext>
            </a:extLst>
          </p:cNvPr>
          <p:cNvSpPr/>
          <p:nvPr/>
        </p:nvSpPr>
        <p:spPr>
          <a:xfrm>
            <a:off x="10037193" y="606754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8D43933-88D6-B7C8-4B8E-7AE65E4B2FDA}"/>
              </a:ext>
            </a:extLst>
          </p:cNvPr>
          <p:cNvSpPr/>
          <p:nvPr/>
        </p:nvSpPr>
        <p:spPr>
          <a:xfrm>
            <a:off x="10774114" y="606754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9D057FE3-CD78-9D55-4F4E-6BBE0C52C9E0}"/>
              </a:ext>
            </a:extLst>
          </p:cNvPr>
          <p:cNvSpPr/>
          <p:nvPr/>
        </p:nvSpPr>
        <p:spPr>
          <a:xfrm>
            <a:off x="11511035" y="606670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A1DA08F4-4E2F-ACAE-E311-FDB00EC16422}"/>
              </a:ext>
            </a:extLst>
          </p:cNvPr>
          <p:cNvSpPr txBox="1"/>
          <p:nvPr/>
        </p:nvSpPr>
        <p:spPr>
          <a:xfrm>
            <a:off x="8717308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B84873ED-84B3-2853-4CE9-245302322F9B}"/>
              </a:ext>
            </a:extLst>
          </p:cNvPr>
          <p:cNvSpPr txBox="1"/>
          <p:nvPr/>
        </p:nvSpPr>
        <p:spPr>
          <a:xfrm>
            <a:off x="9454229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2FDD624-29E1-CE72-889A-365BADCFE248}"/>
              </a:ext>
            </a:extLst>
          </p:cNvPr>
          <p:cNvSpPr txBox="1"/>
          <p:nvPr/>
        </p:nvSpPr>
        <p:spPr>
          <a:xfrm>
            <a:off x="10169773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62ACAE90-FC6D-4A36-5659-24A49D3E0012}"/>
              </a:ext>
            </a:extLst>
          </p:cNvPr>
          <p:cNvSpPr txBox="1"/>
          <p:nvPr/>
        </p:nvSpPr>
        <p:spPr>
          <a:xfrm>
            <a:off x="10883141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3ACC0A40-D70E-1FC9-C874-16705E52F841}"/>
              </a:ext>
            </a:extLst>
          </p:cNvPr>
          <p:cNvSpPr txBox="1"/>
          <p:nvPr/>
        </p:nvSpPr>
        <p:spPr>
          <a:xfrm>
            <a:off x="11620062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B9A64506-75A4-54E8-B0E1-8848675BD70E}"/>
              </a:ext>
            </a:extLst>
          </p:cNvPr>
          <p:cNvSpPr/>
          <p:nvPr/>
        </p:nvSpPr>
        <p:spPr>
          <a:xfrm>
            <a:off x="12251070" y="606754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CE909302-477E-629B-1B1D-F84EB2A6B861}"/>
              </a:ext>
            </a:extLst>
          </p:cNvPr>
          <p:cNvSpPr txBox="1"/>
          <p:nvPr/>
        </p:nvSpPr>
        <p:spPr>
          <a:xfrm>
            <a:off x="12356983" y="5725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81475341-5FD1-FAB8-A674-17D411F47354}"/>
              </a:ext>
            </a:extLst>
          </p:cNvPr>
          <p:cNvSpPr txBox="1"/>
          <p:nvPr/>
        </p:nvSpPr>
        <p:spPr>
          <a:xfrm>
            <a:off x="9926531" y="6547997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4E4DAF64-C25D-F354-8282-F5CA3E19FE2F}"/>
              </a:ext>
            </a:extLst>
          </p:cNvPr>
          <p:cNvSpPr txBox="1"/>
          <p:nvPr/>
        </p:nvSpPr>
        <p:spPr>
          <a:xfrm>
            <a:off x="10696346" y="655624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CEBE403-902E-0E53-EFFD-1BC5D43D6968}"/>
              </a:ext>
            </a:extLst>
          </p:cNvPr>
          <p:cNvSpPr txBox="1"/>
          <p:nvPr/>
        </p:nvSpPr>
        <p:spPr>
          <a:xfrm>
            <a:off x="12479855" y="572056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15" name="Cerrar llave 114">
            <a:extLst>
              <a:ext uri="{FF2B5EF4-FFF2-40B4-BE49-F238E27FC236}">
                <a16:creationId xmlns:a16="http://schemas.microsoft.com/office/drawing/2014/main" id="{1D5E5AC4-FB97-0FFD-F337-5111B774B94A}"/>
              </a:ext>
            </a:extLst>
          </p:cNvPr>
          <p:cNvSpPr/>
          <p:nvPr/>
        </p:nvSpPr>
        <p:spPr>
          <a:xfrm rot="5400000">
            <a:off x="11154035" y="5963548"/>
            <a:ext cx="579120" cy="2322355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730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8B94EDE-5804-5952-3A2F-625AB4BAA989}"/>
              </a:ext>
            </a:extLst>
          </p:cNvPr>
          <p:cNvSpPr/>
          <p:nvPr/>
        </p:nvSpPr>
        <p:spPr>
          <a:xfrm>
            <a:off x="726555" y="6968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A5CB9F2-5B59-6E9F-B552-475910F0D75D}"/>
              </a:ext>
            </a:extLst>
          </p:cNvPr>
          <p:cNvSpPr/>
          <p:nvPr/>
        </p:nvSpPr>
        <p:spPr>
          <a:xfrm>
            <a:off x="1463476" y="6968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F9F82C-00CF-A16B-5193-0214913869F3}"/>
              </a:ext>
            </a:extLst>
          </p:cNvPr>
          <p:cNvSpPr/>
          <p:nvPr/>
        </p:nvSpPr>
        <p:spPr>
          <a:xfrm>
            <a:off x="2200397" y="6968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6A01A9-6E5E-7EC6-FAA6-959FC13720B0}"/>
              </a:ext>
            </a:extLst>
          </p:cNvPr>
          <p:cNvSpPr/>
          <p:nvPr/>
        </p:nvSpPr>
        <p:spPr>
          <a:xfrm>
            <a:off x="2937318" y="69688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417E8E-EEBA-516D-FB27-11C3F02CB339}"/>
              </a:ext>
            </a:extLst>
          </p:cNvPr>
          <p:cNvSpPr/>
          <p:nvPr/>
        </p:nvSpPr>
        <p:spPr>
          <a:xfrm>
            <a:off x="3674239" y="69605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83EA43-D7C5-279C-CF3D-6121C04DFEA4}"/>
              </a:ext>
            </a:extLst>
          </p:cNvPr>
          <p:cNvSpPr txBox="1"/>
          <p:nvPr/>
        </p:nvSpPr>
        <p:spPr>
          <a:xfrm>
            <a:off x="880512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557059-FF2F-5F92-2AB4-A2AC8629D54A}"/>
              </a:ext>
            </a:extLst>
          </p:cNvPr>
          <p:cNvSpPr txBox="1"/>
          <p:nvPr/>
        </p:nvSpPr>
        <p:spPr>
          <a:xfrm>
            <a:off x="1617433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B768AC-E297-7F62-1D09-D2B100581392}"/>
              </a:ext>
            </a:extLst>
          </p:cNvPr>
          <p:cNvSpPr txBox="1"/>
          <p:nvPr/>
        </p:nvSpPr>
        <p:spPr>
          <a:xfrm>
            <a:off x="2332977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09980B-DC0C-C0E0-EDC5-8E7E752E0AB5}"/>
              </a:ext>
            </a:extLst>
          </p:cNvPr>
          <p:cNvSpPr txBox="1"/>
          <p:nvPr/>
        </p:nvSpPr>
        <p:spPr>
          <a:xfrm>
            <a:off x="3046345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474E51-2DEB-32C4-378A-D7BA043EFE6F}"/>
              </a:ext>
            </a:extLst>
          </p:cNvPr>
          <p:cNvSpPr txBox="1"/>
          <p:nvPr/>
        </p:nvSpPr>
        <p:spPr>
          <a:xfrm>
            <a:off x="3783266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CB9341-2A30-A61D-06FA-5ABAA67E975A}"/>
              </a:ext>
            </a:extLst>
          </p:cNvPr>
          <p:cNvSpPr/>
          <p:nvPr/>
        </p:nvSpPr>
        <p:spPr>
          <a:xfrm>
            <a:off x="4414274" y="6968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C89974-425F-9D3A-2955-FF92937857D7}"/>
              </a:ext>
            </a:extLst>
          </p:cNvPr>
          <p:cNvSpPr txBox="1"/>
          <p:nvPr/>
        </p:nvSpPr>
        <p:spPr>
          <a:xfrm>
            <a:off x="4520187" y="354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91727C-AB0B-AF3F-4DDF-A12C225A105F}"/>
              </a:ext>
            </a:extLst>
          </p:cNvPr>
          <p:cNvSpPr txBox="1"/>
          <p:nvPr/>
        </p:nvSpPr>
        <p:spPr>
          <a:xfrm>
            <a:off x="550225" y="1169688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C3C2B9-C6F0-D29D-EB34-E63F1FC4BBB8}"/>
              </a:ext>
            </a:extLst>
          </p:cNvPr>
          <p:cNvSpPr txBox="1"/>
          <p:nvPr/>
        </p:nvSpPr>
        <p:spPr>
          <a:xfrm>
            <a:off x="2859550" y="118559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121B1B-FE40-E5F8-468C-6ED395BFF0B5}"/>
              </a:ext>
            </a:extLst>
          </p:cNvPr>
          <p:cNvSpPr txBox="1"/>
          <p:nvPr/>
        </p:nvSpPr>
        <p:spPr>
          <a:xfrm>
            <a:off x="3147427" y="35952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E12238BA-B611-B2F7-9588-AC55B21C3C69}"/>
              </a:ext>
            </a:extLst>
          </p:cNvPr>
          <p:cNvSpPr/>
          <p:nvPr/>
        </p:nvSpPr>
        <p:spPr>
          <a:xfrm rot="5400000">
            <a:off x="1682067" y="683309"/>
            <a:ext cx="579120" cy="2322355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CEB8C6F-E72D-0AAE-71C7-B4EE6C535C51}"/>
              </a:ext>
            </a:extLst>
          </p:cNvPr>
          <p:cNvSpPr/>
          <p:nvPr/>
        </p:nvSpPr>
        <p:spPr>
          <a:xfrm>
            <a:off x="548101" y="273585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F441C661-4749-FF75-AF98-3D68FE9572B6}"/>
              </a:ext>
            </a:extLst>
          </p:cNvPr>
          <p:cNvSpPr/>
          <p:nvPr/>
        </p:nvSpPr>
        <p:spPr>
          <a:xfrm>
            <a:off x="1285022" y="273585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9FBDBCE8-695A-2B11-B444-0ABF2899B6FF}"/>
              </a:ext>
            </a:extLst>
          </p:cNvPr>
          <p:cNvSpPr/>
          <p:nvPr/>
        </p:nvSpPr>
        <p:spPr>
          <a:xfrm>
            <a:off x="2021943" y="273585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C3A86D5-8124-9264-DD94-2FDC5BAC3EFB}"/>
              </a:ext>
            </a:extLst>
          </p:cNvPr>
          <p:cNvSpPr/>
          <p:nvPr/>
        </p:nvSpPr>
        <p:spPr>
          <a:xfrm>
            <a:off x="2758864" y="273585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6158FF7-2DBC-87D3-8DAB-AC33C6DAC163}"/>
              </a:ext>
            </a:extLst>
          </p:cNvPr>
          <p:cNvSpPr/>
          <p:nvPr/>
        </p:nvSpPr>
        <p:spPr>
          <a:xfrm>
            <a:off x="3495785" y="273502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FF51A8A-A99C-13FD-F0E1-F3ABD0C80004}"/>
              </a:ext>
            </a:extLst>
          </p:cNvPr>
          <p:cNvSpPr txBox="1"/>
          <p:nvPr/>
        </p:nvSpPr>
        <p:spPr>
          <a:xfrm>
            <a:off x="702058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468CF6E-B65C-A418-4D6A-70A1F6F3EF28}"/>
              </a:ext>
            </a:extLst>
          </p:cNvPr>
          <p:cNvSpPr txBox="1"/>
          <p:nvPr/>
        </p:nvSpPr>
        <p:spPr>
          <a:xfrm>
            <a:off x="1438979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067BB68-1317-D956-B93B-FDEB332FFF3A}"/>
              </a:ext>
            </a:extLst>
          </p:cNvPr>
          <p:cNvSpPr txBox="1"/>
          <p:nvPr/>
        </p:nvSpPr>
        <p:spPr>
          <a:xfrm>
            <a:off x="2154523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E784880-A797-66AB-0A27-DC051CA09313}"/>
              </a:ext>
            </a:extLst>
          </p:cNvPr>
          <p:cNvSpPr txBox="1"/>
          <p:nvPr/>
        </p:nvSpPr>
        <p:spPr>
          <a:xfrm>
            <a:off x="2867891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A21F6A7-0746-6C59-8280-6DF049D637FC}"/>
              </a:ext>
            </a:extLst>
          </p:cNvPr>
          <p:cNvSpPr txBox="1"/>
          <p:nvPr/>
        </p:nvSpPr>
        <p:spPr>
          <a:xfrm>
            <a:off x="3604812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BFE4F11-5D84-E0EE-9F0D-A70EFEDDB6F6}"/>
              </a:ext>
            </a:extLst>
          </p:cNvPr>
          <p:cNvSpPr/>
          <p:nvPr/>
        </p:nvSpPr>
        <p:spPr>
          <a:xfrm>
            <a:off x="4235820" y="273585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11BBD6A-AF28-4F54-3DB3-6783C54693C4}"/>
              </a:ext>
            </a:extLst>
          </p:cNvPr>
          <p:cNvSpPr txBox="1"/>
          <p:nvPr/>
        </p:nvSpPr>
        <p:spPr>
          <a:xfrm>
            <a:off x="4341733" y="239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9742AA6-453E-A109-ACAD-F8D5F8D4C396}"/>
              </a:ext>
            </a:extLst>
          </p:cNvPr>
          <p:cNvSpPr txBox="1"/>
          <p:nvPr/>
        </p:nvSpPr>
        <p:spPr>
          <a:xfrm>
            <a:off x="425987" y="3193661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6D2392A-DFE2-6991-F547-63EB6E7FA313}"/>
              </a:ext>
            </a:extLst>
          </p:cNvPr>
          <p:cNvSpPr txBox="1"/>
          <p:nvPr/>
        </p:nvSpPr>
        <p:spPr>
          <a:xfrm>
            <a:off x="1284259" y="318007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D3A1EE7-E9C1-0796-4E8C-9F0447D2AF94}"/>
              </a:ext>
            </a:extLst>
          </p:cNvPr>
          <p:cNvSpPr txBox="1"/>
          <p:nvPr/>
        </p:nvSpPr>
        <p:spPr>
          <a:xfrm>
            <a:off x="1519957" y="238889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53" name="Cerrar llave 52">
            <a:extLst>
              <a:ext uri="{FF2B5EF4-FFF2-40B4-BE49-F238E27FC236}">
                <a16:creationId xmlns:a16="http://schemas.microsoft.com/office/drawing/2014/main" id="{B2AA4565-8787-DA46-A97A-D2DADD718A4B}"/>
              </a:ext>
            </a:extLst>
          </p:cNvPr>
          <p:cNvSpPr/>
          <p:nvPr/>
        </p:nvSpPr>
        <p:spPr>
          <a:xfrm rot="5400000">
            <a:off x="835154" y="3390738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E6DFFC7-D4C1-4D02-1CA0-BCD807E9D106}"/>
              </a:ext>
            </a:extLst>
          </p:cNvPr>
          <p:cNvSpPr txBox="1"/>
          <p:nvPr/>
        </p:nvSpPr>
        <p:spPr>
          <a:xfrm>
            <a:off x="342494" y="1981642"/>
            <a:ext cx="493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 no haber mas intercambio se divide, salto/2= 1: 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382EA3A7-9CE7-053A-DBC8-DD4C13FBBDDC}"/>
              </a:ext>
            </a:extLst>
          </p:cNvPr>
          <p:cNvSpPr/>
          <p:nvPr/>
        </p:nvSpPr>
        <p:spPr>
          <a:xfrm>
            <a:off x="466330" y="46292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6B8555B1-EE9B-6899-9717-E1445CFA8361}"/>
              </a:ext>
            </a:extLst>
          </p:cNvPr>
          <p:cNvSpPr/>
          <p:nvPr/>
        </p:nvSpPr>
        <p:spPr>
          <a:xfrm>
            <a:off x="1203251" y="46292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DAF9270-D940-80BE-B7B0-D5812319FD48}"/>
              </a:ext>
            </a:extLst>
          </p:cNvPr>
          <p:cNvSpPr/>
          <p:nvPr/>
        </p:nvSpPr>
        <p:spPr>
          <a:xfrm>
            <a:off x="1940172" y="46292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B0949D20-0C33-A3D0-8D5B-DA83C491CBD6}"/>
              </a:ext>
            </a:extLst>
          </p:cNvPr>
          <p:cNvSpPr/>
          <p:nvPr/>
        </p:nvSpPr>
        <p:spPr>
          <a:xfrm>
            <a:off x="2677093" y="462920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C34B3298-96E9-7FE1-464F-151829477C68}"/>
              </a:ext>
            </a:extLst>
          </p:cNvPr>
          <p:cNvSpPr/>
          <p:nvPr/>
        </p:nvSpPr>
        <p:spPr>
          <a:xfrm>
            <a:off x="3414014" y="46283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8EE8845E-F399-C35B-9795-D05002083E84}"/>
              </a:ext>
            </a:extLst>
          </p:cNvPr>
          <p:cNvSpPr/>
          <p:nvPr/>
        </p:nvSpPr>
        <p:spPr>
          <a:xfrm>
            <a:off x="4154049" y="46292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62FA1125-0120-5AA0-84C6-81E0C8F76F2B}"/>
              </a:ext>
            </a:extLst>
          </p:cNvPr>
          <p:cNvSpPr txBox="1"/>
          <p:nvPr/>
        </p:nvSpPr>
        <p:spPr>
          <a:xfrm>
            <a:off x="344216" y="5087011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28DF163-077D-1962-0AB8-3138BC4CC676}"/>
              </a:ext>
            </a:extLst>
          </p:cNvPr>
          <p:cNvSpPr txBox="1"/>
          <p:nvPr/>
        </p:nvSpPr>
        <p:spPr>
          <a:xfrm>
            <a:off x="1202488" y="507342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79" name="Cerrar llave 78">
            <a:extLst>
              <a:ext uri="{FF2B5EF4-FFF2-40B4-BE49-F238E27FC236}">
                <a16:creationId xmlns:a16="http://schemas.microsoft.com/office/drawing/2014/main" id="{54B69250-C128-C7E8-8897-E1F242D32D50}"/>
              </a:ext>
            </a:extLst>
          </p:cNvPr>
          <p:cNvSpPr/>
          <p:nvPr/>
        </p:nvSpPr>
        <p:spPr>
          <a:xfrm rot="5400000">
            <a:off x="753383" y="5284088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8AB002DA-AA59-347F-D265-9067114B4633}"/>
              </a:ext>
            </a:extLst>
          </p:cNvPr>
          <p:cNvSpPr txBox="1"/>
          <p:nvPr/>
        </p:nvSpPr>
        <p:spPr>
          <a:xfrm>
            <a:off x="627501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28B70BF7-D16C-C473-4D4C-B2DBA6F6022C}"/>
              </a:ext>
            </a:extLst>
          </p:cNvPr>
          <p:cNvSpPr txBox="1"/>
          <p:nvPr/>
        </p:nvSpPr>
        <p:spPr>
          <a:xfrm>
            <a:off x="1364422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1437CCEA-D817-05E5-90EB-97897516FAED}"/>
              </a:ext>
            </a:extLst>
          </p:cNvPr>
          <p:cNvSpPr txBox="1"/>
          <p:nvPr/>
        </p:nvSpPr>
        <p:spPr>
          <a:xfrm>
            <a:off x="2079966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C34294E5-2B61-419E-9272-5A83D42E1EFB}"/>
              </a:ext>
            </a:extLst>
          </p:cNvPr>
          <p:cNvSpPr txBox="1"/>
          <p:nvPr/>
        </p:nvSpPr>
        <p:spPr>
          <a:xfrm>
            <a:off x="2793334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3E654D29-4FE4-1A01-882C-2B38C5CEC019}"/>
              </a:ext>
            </a:extLst>
          </p:cNvPr>
          <p:cNvSpPr txBox="1"/>
          <p:nvPr/>
        </p:nvSpPr>
        <p:spPr>
          <a:xfrm>
            <a:off x="3530255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85917A52-8C04-BF66-C692-A255F80F8379}"/>
              </a:ext>
            </a:extLst>
          </p:cNvPr>
          <p:cNvSpPr txBox="1"/>
          <p:nvPr/>
        </p:nvSpPr>
        <p:spPr>
          <a:xfrm>
            <a:off x="4267176" y="426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D42226C7-4595-5DAA-5512-49364168557E}"/>
              </a:ext>
            </a:extLst>
          </p:cNvPr>
          <p:cNvSpPr txBox="1"/>
          <p:nvPr/>
        </p:nvSpPr>
        <p:spPr>
          <a:xfrm>
            <a:off x="1445400" y="426387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C6A5CFF2-7E33-7E97-90BF-95A072D6E701}"/>
              </a:ext>
            </a:extLst>
          </p:cNvPr>
          <p:cNvSpPr/>
          <p:nvPr/>
        </p:nvSpPr>
        <p:spPr>
          <a:xfrm>
            <a:off x="369647" y="63360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72D5B139-F86C-45DC-66A4-E58F1CB94293}"/>
              </a:ext>
            </a:extLst>
          </p:cNvPr>
          <p:cNvSpPr/>
          <p:nvPr/>
        </p:nvSpPr>
        <p:spPr>
          <a:xfrm>
            <a:off x="1106568" y="63360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51FBB19-071C-23C4-BE7B-FEA0B0D937AA}"/>
              </a:ext>
            </a:extLst>
          </p:cNvPr>
          <p:cNvSpPr/>
          <p:nvPr/>
        </p:nvSpPr>
        <p:spPr>
          <a:xfrm>
            <a:off x="1843489" y="63360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9A6CA463-31A5-4145-37A6-D567FE653892}"/>
              </a:ext>
            </a:extLst>
          </p:cNvPr>
          <p:cNvSpPr/>
          <p:nvPr/>
        </p:nvSpPr>
        <p:spPr>
          <a:xfrm>
            <a:off x="2580410" y="633603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B4C99CBF-882B-357C-6867-F9BF014C8170}"/>
              </a:ext>
            </a:extLst>
          </p:cNvPr>
          <p:cNvSpPr/>
          <p:nvPr/>
        </p:nvSpPr>
        <p:spPr>
          <a:xfrm>
            <a:off x="3317331" y="633520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E15DAE99-451D-3F81-1B83-A5166E086927}"/>
              </a:ext>
            </a:extLst>
          </p:cNvPr>
          <p:cNvSpPr/>
          <p:nvPr/>
        </p:nvSpPr>
        <p:spPr>
          <a:xfrm>
            <a:off x="4057366" y="633603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197DC1A2-950E-26C5-54C7-AFEA1704D1B9}"/>
              </a:ext>
            </a:extLst>
          </p:cNvPr>
          <p:cNvSpPr txBox="1"/>
          <p:nvPr/>
        </p:nvSpPr>
        <p:spPr>
          <a:xfrm>
            <a:off x="515222" y="6782111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DC6529CC-0069-7821-F095-63A5735AC431}"/>
              </a:ext>
            </a:extLst>
          </p:cNvPr>
          <p:cNvSpPr txBox="1"/>
          <p:nvPr/>
        </p:nvSpPr>
        <p:spPr>
          <a:xfrm>
            <a:off x="1198934" y="6800646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95" name="Cerrar llave 94">
            <a:extLst>
              <a:ext uri="{FF2B5EF4-FFF2-40B4-BE49-F238E27FC236}">
                <a16:creationId xmlns:a16="http://schemas.microsoft.com/office/drawing/2014/main" id="{C1D2295A-44A3-F508-08AD-381D7477C1A4}"/>
              </a:ext>
            </a:extLst>
          </p:cNvPr>
          <p:cNvSpPr/>
          <p:nvPr/>
        </p:nvSpPr>
        <p:spPr>
          <a:xfrm rot="5400000">
            <a:off x="1489760" y="6895259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B9B61BA8-1826-BCC8-2225-D4F2297B9ADA}"/>
              </a:ext>
            </a:extLst>
          </p:cNvPr>
          <p:cNvSpPr txBox="1"/>
          <p:nvPr/>
        </p:nvSpPr>
        <p:spPr>
          <a:xfrm>
            <a:off x="530818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13619A67-2CDE-6F25-E4B8-C98075A73C2A}"/>
              </a:ext>
            </a:extLst>
          </p:cNvPr>
          <p:cNvSpPr txBox="1"/>
          <p:nvPr/>
        </p:nvSpPr>
        <p:spPr>
          <a:xfrm>
            <a:off x="1267739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93B31F-0CE6-C73D-AC60-B7F3394A0257}"/>
              </a:ext>
            </a:extLst>
          </p:cNvPr>
          <p:cNvSpPr txBox="1"/>
          <p:nvPr/>
        </p:nvSpPr>
        <p:spPr>
          <a:xfrm>
            <a:off x="1983283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5CC53A10-CC34-652E-8E2A-59E002A7C434}"/>
              </a:ext>
            </a:extLst>
          </p:cNvPr>
          <p:cNvSpPr txBox="1"/>
          <p:nvPr/>
        </p:nvSpPr>
        <p:spPr>
          <a:xfrm>
            <a:off x="2696651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C03C266-9FB4-9990-EC9E-697A23CD5A38}"/>
              </a:ext>
            </a:extLst>
          </p:cNvPr>
          <p:cNvSpPr txBox="1"/>
          <p:nvPr/>
        </p:nvSpPr>
        <p:spPr>
          <a:xfrm>
            <a:off x="3433572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7F611391-979B-1B3F-368B-D5761279B4CD}"/>
              </a:ext>
            </a:extLst>
          </p:cNvPr>
          <p:cNvSpPr txBox="1"/>
          <p:nvPr/>
        </p:nvSpPr>
        <p:spPr>
          <a:xfrm>
            <a:off x="4170493" y="59754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AFA3D5-DCF1-C34C-7A0E-782B27B18EDB}"/>
              </a:ext>
            </a:extLst>
          </p:cNvPr>
          <p:cNvSpPr txBox="1"/>
          <p:nvPr/>
        </p:nvSpPr>
        <p:spPr>
          <a:xfrm>
            <a:off x="2066890" y="59658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8A41C235-323C-8E1D-2157-D8A52669D68F}"/>
              </a:ext>
            </a:extLst>
          </p:cNvPr>
          <p:cNvSpPr/>
          <p:nvPr/>
        </p:nvSpPr>
        <p:spPr>
          <a:xfrm>
            <a:off x="5343588" y="7609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6582510D-826E-E8DE-1030-1F8E231A03ED}"/>
              </a:ext>
            </a:extLst>
          </p:cNvPr>
          <p:cNvSpPr/>
          <p:nvPr/>
        </p:nvSpPr>
        <p:spPr>
          <a:xfrm>
            <a:off x="6080509" y="7609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B2041E77-D22B-B5CD-2CC7-176838B2DC1A}"/>
              </a:ext>
            </a:extLst>
          </p:cNvPr>
          <p:cNvSpPr/>
          <p:nvPr/>
        </p:nvSpPr>
        <p:spPr>
          <a:xfrm>
            <a:off x="6817430" y="7609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D5C1F2F9-B2E1-607F-76DF-B9949AD23911}"/>
              </a:ext>
            </a:extLst>
          </p:cNvPr>
          <p:cNvSpPr/>
          <p:nvPr/>
        </p:nvSpPr>
        <p:spPr>
          <a:xfrm>
            <a:off x="7554351" y="76090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4722FD8D-C60B-15BA-8157-ECDCB4F4F77E}"/>
              </a:ext>
            </a:extLst>
          </p:cNvPr>
          <p:cNvSpPr/>
          <p:nvPr/>
        </p:nvSpPr>
        <p:spPr>
          <a:xfrm>
            <a:off x="8291272" y="760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EE6277EF-FCAF-9AE6-62ED-99327E18E353}"/>
              </a:ext>
            </a:extLst>
          </p:cNvPr>
          <p:cNvSpPr/>
          <p:nvPr/>
        </p:nvSpPr>
        <p:spPr>
          <a:xfrm>
            <a:off x="9031307" y="7609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F9E0C45F-9E4D-07DC-5E1B-03C8A79AC793}"/>
              </a:ext>
            </a:extLst>
          </p:cNvPr>
          <p:cNvSpPr txBox="1"/>
          <p:nvPr/>
        </p:nvSpPr>
        <p:spPr>
          <a:xfrm>
            <a:off x="6801766" y="1210097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147B8F29-DBD6-779A-F6EB-433EA01DB046}"/>
              </a:ext>
            </a:extLst>
          </p:cNvPr>
          <p:cNvSpPr txBox="1"/>
          <p:nvPr/>
        </p:nvSpPr>
        <p:spPr>
          <a:xfrm>
            <a:off x="6064845" y="121009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11" name="Cerrar llave 110">
            <a:extLst>
              <a:ext uri="{FF2B5EF4-FFF2-40B4-BE49-F238E27FC236}">
                <a16:creationId xmlns:a16="http://schemas.microsoft.com/office/drawing/2014/main" id="{57CF22F3-D693-C45E-D01A-FE3C35141AD1}"/>
              </a:ext>
            </a:extLst>
          </p:cNvPr>
          <p:cNvSpPr/>
          <p:nvPr/>
        </p:nvSpPr>
        <p:spPr>
          <a:xfrm rot="5400000">
            <a:off x="7462068" y="1332096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7FBDB54B-7E63-DA98-F9FC-BAB7E53A0D32}"/>
              </a:ext>
            </a:extLst>
          </p:cNvPr>
          <p:cNvSpPr txBox="1"/>
          <p:nvPr/>
        </p:nvSpPr>
        <p:spPr>
          <a:xfrm>
            <a:off x="5504759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63EC12EB-3A0E-65C9-9858-894205F356A6}"/>
              </a:ext>
            </a:extLst>
          </p:cNvPr>
          <p:cNvSpPr txBox="1"/>
          <p:nvPr/>
        </p:nvSpPr>
        <p:spPr>
          <a:xfrm>
            <a:off x="6241680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2B5DDD4-10E7-C1C6-CD87-D822BC00C665}"/>
              </a:ext>
            </a:extLst>
          </p:cNvPr>
          <p:cNvSpPr txBox="1"/>
          <p:nvPr/>
        </p:nvSpPr>
        <p:spPr>
          <a:xfrm>
            <a:off x="6957224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C66AE85-B5E3-EFCF-FD11-FE5FE2569C44}"/>
              </a:ext>
            </a:extLst>
          </p:cNvPr>
          <p:cNvSpPr txBox="1"/>
          <p:nvPr/>
        </p:nvSpPr>
        <p:spPr>
          <a:xfrm>
            <a:off x="7670592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B92B2278-3F05-7FEE-F939-122B3632232E}"/>
              </a:ext>
            </a:extLst>
          </p:cNvPr>
          <p:cNvSpPr txBox="1"/>
          <p:nvPr/>
        </p:nvSpPr>
        <p:spPr>
          <a:xfrm>
            <a:off x="8407513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CA8DF44A-0F85-CDFF-7F3C-C43302984AAC}"/>
              </a:ext>
            </a:extLst>
          </p:cNvPr>
          <p:cNvSpPr txBox="1"/>
          <p:nvPr/>
        </p:nvSpPr>
        <p:spPr>
          <a:xfrm>
            <a:off x="9144434" y="400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FBC222F6-767A-F0F4-8EC2-1EA972BB7D9F}"/>
              </a:ext>
            </a:extLst>
          </p:cNvPr>
          <p:cNvSpPr txBox="1"/>
          <p:nvPr/>
        </p:nvSpPr>
        <p:spPr>
          <a:xfrm>
            <a:off x="7769258" y="40027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6636AB53-E2E1-97A7-FCA9-84E81AC4429A}"/>
              </a:ext>
            </a:extLst>
          </p:cNvPr>
          <p:cNvSpPr/>
          <p:nvPr/>
        </p:nvSpPr>
        <p:spPr>
          <a:xfrm>
            <a:off x="5364848" y="278156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69E3BD0C-C7DB-7F5A-1124-7BDE38578ED0}"/>
              </a:ext>
            </a:extLst>
          </p:cNvPr>
          <p:cNvSpPr/>
          <p:nvPr/>
        </p:nvSpPr>
        <p:spPr>
          <a:xfrm>
            <a:off x="6101769" y="278156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BB22609B-B13B-420F-4768-4DDE1FB63A31}"/>
              </a:ext>
            </a:extLst>
          </p:cNvPr>
          <p:cNvSpPr/>
          <p:nvPr/>
        </p:nvSpPr>
        <p:spPr>
          <a:xfrm>
            <a:off x="6838690" y="278156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1A983029-09BC-DB35-322C-3F8E2D704133}"/>
              </a:ext>
            </a:extLst>
          </p:cNvPr>
          <p:cNvSpPr/>
          <p:nvPr/>
        </p:nvSpPr>
        <p:spPr>
          <a:xfrm>
            <a:off x="7575611" y="278156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7B698596-E0B8-BC09-2C23-3D04E3AA3F55}"/>
              </a:ext>
            </a:extLst>
          </p:cNvPr>
          <p:cNvSpPr/>
          <p:nvPr/>
        </p:nvSpPr>
        <p:spPr>
          <a:xfrm>
            <a:off x="8312532" y="278072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AEE745D9-CEE3-4E86-8171-88CE08CAB87F}"/>
              </a:ext>
            </a:extLst>
          </p:cNvPr>
          <p:cNvSpPr/>
          <p:nvPr/>
        </p:nvSpPr>
        <p:spPr>
          <a:xfrm>
            <a:off x="9052567" y="278156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5F40D4DA-EE08-CEAE-D175-E5AD830F2445}"/>
              </a:ext>
            </a:extLst>
          </p:cNvPr>
          <p:cNvSpPr txBox="1"/>
          <p:nvPr/>
        </p:nvSpPr>
        <p:spPr>
          <a:xfrm>
            <a:off x="7467381" y="3230754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87676F4B-371B-9FA4-23B5-A0146CA2BED3}"/>
              </a:ext>
            </a:extLst>
          </p:cNvPr>
          <p:cNvSpPr txBox="1"/>
          <p:nvPr/>
        </p:nvSpPr>
        <p:spPr>
          <a:xfrm>
            <a:off x="6086105" y="3269409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27" name="Cerrar llave 126">
            <a:extLst>
              <a:ext uri="{FF2B5EF4-FFF2-40B4-BE49-F238E27FC236}">
                <a16:creationId xmlns:a16="http://schemas.microsoft.com/office/drawing/2014/main" id="{C875EBE9-4EA2-0523-C54A-74126FD390C1}"/>
              </a:ext>
            </a:extLst>
          </p:cNvPr>
          <p:cNvSpPr/>
          <p:nvPr/>
        </p:nvSpPr>
        <p:spPr>
          <a:xfrm rot="5400000">
            <a:off x="8102389" y="3372931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9DB03720-4BA7-866F-DA64-C3444DC9FD6D}"/>
              </a:ext>
            </a:extLst>
          </p:cNvPr>
          <p:cNvSpPr txBox="1"/>
          <p:nvPr/>
        </p:nvSpPr>
        <p:spPr>
          <a:xfrm>
            <a:off x="5508309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7DDFC344-76D3-1294-9DC4-2B325AD48CE5}"/>
              </a:ext>
            </a:extLst>
          </p:cNvPr>
          <p:cNvSpPr txBox="1"/>
          <p:nvPr/>
        </p:nvSpPr>
        <p:spPr>
          <a:xfrm>
            <a:off x="6245230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7F686139-65FC-B5D4-ED41-2821DF1C2D08}"/>
              </a:ext>
            </a:extLst>
          </p:cNvPr>
          <p:cNvSpPr txBox="1"/>
          <p:nvPr/>
        </p:nvSpPr>
        <p:spPr>
          <a:xfrm>
            <a:off x="6960774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3C0C0514-2B9C-AC6C-134B-64F1F1697747}"/>
              </a:ext>
            </a:extLst>
          </p:cNvPr>
          <p:cNvSpPr txBox="1"/>
          <p:nvPr/>
        </p:nvSpPr>
        <p:spPr>
          <a:xfrm>
            <a:off x="7674142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7102EDB6-A415-B458-8F46-963115C16BFC}"/>
              </a:ext>
            </a:extLst>
          </p:cNvPr>
          <p:cNvSpPr txBox="1"/>
          <p:nvPr/>
        </p:nvSpPr>
        <p:spPr>
          <a:xfrm>
            <a:off x="8411063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1C1070A-7720-E74C-D441-9C26A5C9EACA}"/>
              </a:ext>
            </a:extLst>
          </p:cNvPr>
          <p:cNvSpPr txBox="1"/>
          <p:nvPr/>
        </p:nvSpPr>
        <p:spPr>
          <a:xfrm>
            <a:off x="9147984" y="2476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59764587-6343-90F3-40B2-C2E3916024D0}"/>
              </a:ext>
            </a:extLst>
          </p:cNvPr>
          <p:cNvSpPr txBox="1"/>
          <p:nvPr/>
        </p:nvSpPr>
        <p:spPr>
          <a:xfrm>
            <a:off x="8600626" y="246133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398441D3-D850-2818-8B7F-EEBB2C9E1F37}"/>
              </a:ext>
            </a:extLst>
          </p:cNvPr>
          <p:cNvSpPr/>
          <p:nvPr/>
        </p:nvSpPr>
        <p:spPr>
          <a:xfrm>
            <a:off x="5306253" y="473312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3F447904-31E7-8B80-9709-2B52654E5C77}"/>
              </a:ext>
            </a:extLst>
          </p:cNvPr>
          <p:cNvSpPr/>
          <p:nvPr/>
        </p:nvSpPr>
        <p:spPr>
          <a:xfrm>
            <a:off x="6043174" y="473312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B6F4D3E9-19C7-799B-4950-526E5263B867}"/>
              </a:ext>
            </a:extLst>
          </p:cNvPr>
          <p:cNvSpPr/>
          <p:nvPr/>
        </p:nvSpPr>
        <p:spPr>
          <a:xfrm>
            <a:off x="6780095" y="473312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DC905AE0-551B-20CB-B51F-301387E61D77}"/>
              </a:ext>
            </a:extLst>
          </p:cNvPr>
          <p:cNvSpPr/>
          <p:nvPr/>
        </p:nvSpPr>
        <p:spPr>
          <a:xfrm>
            <a:off x="7517016" y="473312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4F70F7C8-ED9B-0DFD-38DD-D6408CAF8EF4}"/>
              </a:ext>
            </a:extLst>
          </p:cNvPr>
          <p:cNvSpPr/>
          <p:nvPr/>
        </p:nvSpPr>
        <p:spPr>
          <a:xfrm>
            <a:off x="8253937" y="473228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DDE1F176-59FD-5474-74D2-E33FA58E9955}"/>
              </a:ext>
            </a:extLst>
          </p:cNvPr>
          <p:cNvSpPr/>
          <p:nvPr/>
        </p:nvSpPr>
        <p:spPr>
          <a:xfrm>
            <a:off x="8993972" y="473312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40CE8E6C-B186-9F32-FCE5-68E116369D63}"/>
              </a:ext>
            </a:extLst>
          </p:cNvPr>
          <p:cNvSpPr txBox="1"/>
          <p:nvPr/>
        </p:nvSpPr>
        <p:spPr>
          <a:xfrm>
            <a:off x="7408786" y="5182320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527E7117-2E5D-4895-0484-E1754A95B851}"/>
              </a:ext>
            </a:extLst>
          </p:cNvPr>
          <p:cNvSpPr txBox="1"/>
          <p:nvPr/>
        </p:nvSpPr>
        <p:spPr>
          <a:xfrm>
            <a:off x="6027510" y="5220975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43" name="Cerrar llave 142">
            <a:extLst>
              <a:ext uri="{FF2B5EF4-FFF2-40B4-BE49-F238E27FC236}">
                <a16:creationId xmlns:a16="http://schemas.microsoft.com/office/drawing/2014/main" id="{BCC417CA-98BF-2115-69AD-A636446803A6}"/>
              </a:ext>
            </a:extLst>
          </p:cNvPr>
          <p:cNvSpPr/>
          <p:nvPr/>
        </p:nvSpPr>
        <p:spPr>
          <a:xfrm rot="5400000">
            <a:off x="8043794" y="5324497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FDCE9F44-8127-509F-E286-A9B44A0AF19A}"/>
              </a:ext>
            </a:extLst>
          </p:cNvPr>
          <p:cNvSpPr txBox="1"/>
          <p:nvPr/>
        </p:nvSpPr>
        <p:spPr>
          <a:xfrm>
            <a:off x="5467424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91F600E1-FFD2-754C-965D-60F6361A0D04}"/>
              </a:ext>
            </a:extLst>
          </p:cNvPr>
          <p:cNvSpPr txBox="1"/>
          <p:nvPr/>
        </p:nvSpPr>
        <p:spPr>
          <a:xfrm>
            <a:off x="6204345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5BB2CC36-09ED-B921-F4AC-96C5FAAA603F}"/>
              </a:ext>
            </a:extLst>
          </p:cNvPr>
          <p:cNvSpPr txBox="1"/>
          <p:nvPr/>
        </p:nvSpPr>
        <p:spPr>
          <a:xfrm>
            <a:off x="6919889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4D26244B-91AF-DA4C-A764-335A2E126234}"/>
              </a:ext>
            </a:extLst>
          </p:cNvPr>
          <p:cNvSpPr txBox="1"/>
          <p:nvPr/>
        </p:nvSpPr>
        <p:spPr>
          <a:xfrm>
            <a:off x="7633257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F89C437A-4D7F-A16E-7647-F291700D59AE}"/>
              </a:ext>
            </a:extLst>
          </p:cNvPr>
          <p:cNvSpPr txBox="1"/>
          <p:nvPr/>
        </p:nvSpPr>
        <p:spPr>
          <a:xfrm>
            <a:off x="8370178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5F04FBC4-B1F4-2064-B5F5-4786136C4353}"/>
              </a:ext>
            </a:extLst>
          </p:cNvPr>
          <p:cNvSpPr txBox="1"/>
          <p:nvPr/>
        </p:nvSpPr>
        <p:spPr>
          <a:xfrm>
            <a:off x="9107099" y="4372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FF3184FE-3337-4BE6-ECC1-D38C47F7D52A}"/>
              </a:ext>
            </a:extLst>
          </p:cNvPr>
          <p:cNvSpPr txBox="1"/>
          <p:nvPr/>
        </p:nvSpPr>
        <p:spPr>
          <a:xfrm>
            <a:off x="8542031" y="441290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DE7F64AF-D2A7-3039-D5FC-5DB8864455CD}"/>
              </a:ext>
            </a:extLst>
          </p:cNvPr>
          <p:cNvSpPr/>
          <p:nvPr/>
        </p:nvSpPr>
        <p:spPr>
          <a:xfrm>
            <a:off x="5347138" y="637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F54E7C7F-E042-ADE1-6010-5B7BF84EAA9E}"/>
              </a:ext>
            </a:extLst>
          </p:cNvPr>
          <p:cNvSpPr/>
          <p:nvPr/>
        </p:nvSpPr>
        <p:spPr>
          <a:xfrm>
            <a:off x="6084059" y="637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AE3AB5B5-C0DB-A911-F3B5-329C92174D2E}"/>
              </a:ext>
            </a:extLst>
          </p:cNvPr>
          <p:cNvSpPr/>
          <p:nvPr/>
        </p:nvSpPr>
        <p:spPr>
          <a:xfrm>
            <a:off x="6820980" y="637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D7FBF8A0-8CA4-0B92-A42B-F746C342460A}"/>
              </a:ext>
            </a:extLst>
          </p:cNvPr>
          <p:cNvSpPr/>
          <p:nvPr/>
        </p:nvSpPr>
        <p:spPr>
          <a:xfrm>
            <a:off x="7557901" y="637644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91FF82EA-466F-B374-5BC1-8C63431FFF92}"/>
              </a:ext>
            </a:extLst>
          </p:cNvPr>
          <p:cNvSpPr/>
          <p:nvPr/>
        </p:nvSpPr>
        <p:spPr>
          <a:xfrm>
            <a:off x="8294822" y="637561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E470A8E4-7AB4-F3B1-3DA3-EF63BD4B2E84}"/>
              </a:ext>
            </a:extLst>
          </p:cNvPr>
          <p:cNvSpPr/>
          <p:nvPr/>
        </p:nvSpPr>
        <p:spPr>
          <a:xfrm>
            <a:off x="9034857" y="637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8D70091F-AD22-E825-C0EF-F1BCF1E11B4A}"/>
              </a:ext>
            </a:extLst>
          </p:cNvPr>
          <p:cNvSpPr txBox="1"/>
          <p:nvPr/>
        </p:nvSpPr>
        <p:spPr>
          <a:xfrm>
            <a:off x="8188869" y="6846304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136DC769-8698-AC1B-2884-57544A8D122D}"/>
              </a:ext>
            </a:extLst>
          </p:cNvPr>
          <p:cNvSpPr txBox="1"/>
          <p:nvPr/>
        </p:nvSpPr>
        <p:spPr>
          <a:xfrm>
            <a:off x="6068395" y="686429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59" name="Cerrar llave 158">
            <a:extLst>
              <a:ext uri="{FF2B5EF4-FFF2-40B4-BE49-F238E27FC236}">
                <a16:creationId xmlns:a16="http://schemas.microsoft.com/office/drawing/2014/main" id="{AF751A4E-D94E-C581-7811-0DFC9D370584}"/>
              </a:ext>
            </a:extLst>
          </p:cNvPr>
          <p:cNvSpPr/>
          <p:nvPr/>
        </p:nvSpPr>
        <p:spPr>
          <a:xfrm rot="5400000">
            <a:off x="8724000" y="6935668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D14D98E8-96E8-C387-F5B6-F98D13C7742C}"/>
              </a:ext>
            </a:extLst>
          </p:cNvPr>
          <p:cNvSpPr txBox="1"/>
          <p:nvPr/>
        </p:nvSpPr>
        <p:spPr>
          <a:xfrm>
            <a:off x="5508309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187F762-E922-2039-ACB1-4ECEDE39E474}"/>
              </a:ext>
            </a:extLst>
          </p:cNvPr>
          <p:cNvSpPr txBox="1"/>
          <p:nvPr/>
        </p:nvSpPr>
        <p:spPr>
          <a:xfrm>
            <a:off x="6245230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BC9CB04F-97BD-1647-2AC9-FD967835F37A}"/>
              </a:ext>
            </a:extLst>
          </p:cNvPr>
          <p:cNvSpPr txBox="1"/>
          <p:nvPr/>
        </p:nvSpPr>
        <p:spPr>
          <a:xfrm>
            <a:off x="6960774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C7ACBBEE-F8AE-7E15-F7DE-08832DAA974E}"/>
              </a:ext>
            </a:extLst>
          </p:cNvPr>
          <p:cNvSpPr txBox="1"/>
          <p:nvPr/>
        </p:nvSpPr>
        <p:spPr>
          <a:xfrm>
            <a:off x="7674142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05827DD6-6E39-2E4F-0CCB-73139A4FCFB0}"/>
              </a:ext>
            </a:extLst>
          </p:cNvPr>
          <p:cNvSpPr txBox="1"/>
          <p:nvPr/>
        </p:nvSpPr>
        <p:spPr>
          <a:xfrm>
            <a:off x="8411063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FF76C461-E779-8895-E0A6-791178409CDD}"/>
              </a:ext>
            </a:extLst>
          </p:cNvPr>
          <p:cNvSpPr txBox="1"/>
          <p:nvPr/>
        </p:nvSpPr>
        <p:spPr>
          <a:xfrm>
            <a:off x="9147984" y="601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8C341855-28BF-3EFF-4FBA-9506F1A29C16}"/>
              </a:ext>
            </a:extLst>
          </p:cNvPr>
          <p:cNvSpPr txBox="1"/>
          <p:nvPr/>
        </p:nvSpPr>
        <p:spPr>
          <a:xfrm>
            <a:off x="9300888" y="60094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208C16C8-1DB4-48CB-0374-C50F155F74AF}"/>
              </a:ext>
            </a:extLst>
          </p:cNvPr>
          <p:cNvSpPr/>
          <p:nvPr/>
        </p:nvSpPr>
        <p:spPr>
          <a:xfrm>
            <a:off x="10048772" y="8093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5C2D7D17-7DAB-B63E-E5D6-F4E9002F26E2}"/>
              </a:ext>
            </a:extLst>
          </p:cNvPr>
          <p:cNvSpPr/>
          <p:nvPr/>
        </p:nvSpPr>
        <p:spPr>
          <a:xfrm>
            <a:off x="10785693" y="8093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1B684621-5DBE-A1C7-B156-BE7DEF3FD783}"/>
              </a:ext>
            </a:extLst>
          </p:cNvPr>
          <p:cNvSpPr/>
          <p:nvPr/>
        </p:nvSpPr>
        <p:spPr>
          <a:xfrm>
            <a:off x="11522614" y="8093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9C387653-B89D-48FB-FB2A-674EC1B0EE3C}"/>
              </a:ext>
            </a:extLst>
          </p:cNvPr>
          <p:cNvSpPr/>
          <p:nvPr/>
        </p:nvSpPr>
        <p:spPr>
          <a:xfrm>
            <a:off x="12259535" y="80934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ED89026F-268C-E1ED-F5C0-45F16D039A8F}"/>
              </a:ext>
            </a:extLst>
          </p:cNvPr>
          <p:cNvSpPr/>
          <p:nvPr/>
        </p:nvSpPr>
        <p:spPr>
          <a:xfrm>
            <a:off x="12996456" y="80851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6959ABFB-A581-8250-B57E-D4E08C88E5AA}"/>
              </a:ext>
            </a:extLst>
          </p:cNvPr>
          <p:cNvSpPr/>
          <p:nvPr/>
        </p:nvSpPr>
        <p:spPr>
          <a:xfrm>
            <a:off x="13736491" y="8093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88FADA39-EB92-9B6A-F0F7-FA27D4409D53}"/>
              </a:ext>
            </a:extLst>
          </p:cNvPr>
          <p:cNvSpPr txBox="1"/>
          <p:nvPr/>
        </p:nvSpPr>
        <p:spPr>
          <a:xfrm>
            <a:off x="12890503" y="1279204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C579EAAF-BA27-7647-C7A4-9B4BC1E94CA4}"/>
              </a:ext>
            </a:extLst>
          </p:cNvPr>
          <p:cNvSpPr txBox="1"/>
          <p:nvPr/>
        </p:nvSpPr>
        <p:spPr>
          <a:xfrm>
            <a:off x="10770029" y="129719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75" name="Cerrar llave 174">
            <a:extLst>
              <a:ext uri="{FF2B5EF4-FFF2-40B4-BE49-F238E27FC236}">
                <a16:creationId xmlns:a16="http://schemas.microsoft.com/office/drawing/2014/main" id="{53AD1DAE-C8D9-042C-DE1B-EEBE91740635}"/>
              </a:ext>
            </a:extLst>
          </p:cNvPr>
          <p:cNvSpPr/>
          <p:nvPr/>
        </p:nvSpPr>
        <p:spPr>
          <a:xfrm rot="5400000">
            <a:off x="13425634" y="1368568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E5FA72A8-308F-A236-D95B-78CD8BAA2989}"/>
              </a:ext>
            </a:extLst>
          </p:cNvPr>
          <p:cNvSpPr txBox="1"/>
          <p:nvPr/>
        </p:nvSpPr>
        <p:spPr>
          <a:xfrm>
            <a:off x="10209943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A8E08F58-C9E4-4FB4-209E-D891F06CE22A}"/>
              </a:ext>
            </a:extLst>
          </p:cNvPr>
          <p:cNvSpPr txBox="1"/>
          <p:nvPr/>
        </p:nvSpPr>
        <p:spPr>
          <a:xfrm>
            <a:off x="10946864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78" name="CuadroTexto 177">
            <a:extLst>
              <a:ext uri="{FF2B5EF4-FFF2-40B4-BE49-F238E27FC236}">
                <a16:creationId xmlns:a16="http://schemas.microsoft.com/office/drawing/2014/main" id="{C741CC57-2D01-4177-E93E-A5D679FB592E}"/>
              </a:ext>
            </a:extLst>
          </p:cNvPr>
          <p:cNvSpPr txBox="1"/>
          <p:nvPr/>
        </p:nvSpPr>
        <p:spPr>
          <a:xfrm>
            <a:off x="11662408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37E9C279-5250-42DA-2EEB-631F3F5CC8B2}"/>
              </a:ext>
            </a:extLst>
          </p:cNvPr>
          <p:cNvSpPr txBox="1"/>
          <p:nvPr/>
        </p:nvSpPr>
        <p:spPr>
          <a:xfrm>
            <a:off x="12375776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7C12F5A7-AEA2-FAC0-8608-6ADD9B9A0E23}"/>
              </a:ext>
            </a:extLst>
          </p:cNvPr>
          <p:cNvSpPr txBox="1"/>
          <p:nvPr/>
        </p:nvSpPr>
        <p:spPr>
          <a:xfrm>
            <a:off x="13112697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7534E9AE-EC09-A9F2-0F88-8D5BE2C573C0}"/>
              </a:ext>
            </a:extLst>
          </p:cNvPr>
          <p:cNvSpPr txBox="1"/>
          <p:nvPr/>
        </p:nvSpPr>
        <p:spPr>
          <a:xfrm>
            <a:off x="13849618" y="448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AF13D50E-BC2B-5F4C-5138-12C94302D428}"/>
              </a:ext>
            </a:extLst>
          </p:cNvPr>
          <p:cNvSpPr txBox="1"/>
          <p:nvPr/>
        </p:nvSpPr>
        <p:spPr>
          <a:xfrm>
            <a:off x="14002522" y="4423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E194264A-5DE1-93AE-1DBF-0C668E24BD75}"/>
              </a:ext>
            </a:extLst>
          </p:cNvPr>
          <p:cNvSpPr/>
          <p:nvPr/>
        </p:nvSpPr>
        <p:spPr>
          <a:xfrm>
            <a:off x="10074348" y="27189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9B93E6B2-E4F9-C5B2-5D76-6B2A563C9222}"/>
              </a:ext>
            </a:extLst>
          </p:cNvPr>
          <p:cNvSpPr/>
          <p:nvPr/>
        </p:nvSpPr>
        <p:spPr>
          <a:xfrm>
            <a:off x="10811269" y="27189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5A983202-3441-3509-CF70-11714A87C8F8}"/>
              </a:ext>
            </a:extLst>
          </p:cNvPr>
          <p:cNvSpPr/>
          <p:nvPr/>
        </p:nvSpPr>
        <p:spPr>
          <a:xfrm>
            <a:off x="11548190" y="27189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16CBADE3-D6B9-FABA-FC61-89AB3AA3FE5C}"/>
              </a:ext>
            </a:extLst>
          </p:cNvPr>
          <p:cNvSpPr/>
          <p:nvPr/>
        </p:nvSpPr>
        <p:spPr>
          <a:xfrm>
            <a:off x="12285111" y="271890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275040CD-C953-3B55-703A-4A96A23111CA}"/>
              </a:ext>
            </a:extLst>
          </p:cNvPr>
          <p:cNvSpPr/>
          <p:nvPr/>
        </p:nvSpPr>
        <p:spPr>
          <a:xfrm>
            <a:off x="13022032" y="27180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89C5ED92-6626-100C-FE38-29A1DE78C51C}"/>
              </a:ext>
            </a:extLst>
          </p:cNvPr>
          <p:cNvSpPr/>
          <p:nvPr/>
        </p:nvSpPr>
        <p:spPr>
          <a:xfrm>
            <a:off x="13762067" y="271890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E0200BB6-9021-1303-095A-78E2A3F765BF}"/>
              </a:ext>
            </a:extLst>
          </p:cNvPr>
          <p:cNvSpPr txBox="1"/>
          <p:nvPr/>
        </p:nvSpPr>
        <p:spPr>
          <a:xfrm>
            <a:off x="9872352" y="3214313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E6A74688-FA91-705F-3F19-537AF6E3C547}"/>
              </a:ext>
            </a:extLst>
          </p:cNvPr>
          <p:cNvSpPr txBox="1"/>
          <p:nvPr/>
        </p:nvSpPr>
        <p:spPr>
          <a:xfrm>
            <a:off x="10795605" y="320675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91" name="Cerrar llave 190">
            <a:extLst>
              <a:ext uri="{FF2B5EF4-FFF2-40B4-BE49-F238E27FC236}">
                <a16:creationId xmlns:a16="http://schemas.microsoft.com/office/drawing/2014/main" id="{875633AE-FCCD-95ED-E011-FCFD69A42477}"/>
              </a:ext>
            </a:extLst>
          </p:cNvPr>
          <p:cNvSpPr/>
          <p:nvPr/>
        </p:nvSpPr>
        <p:spPr>
          <a:xfrm rot="5400000">
            <a:off x="10506044" y="3435583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8CD6692E-913F-6AEF-03FC-577A005E80CC}"/>
              </a:ext>
            </a:extLst>
          </p:cNvPr>
          <p:cNvSpPr txBox="1"/>
          <p:nvPr/>
        </p:nvSpPr>
        <p:spPr>
          <a:xfrm>
            <a:off x="10235519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2FB5EF57-BBF0-B110-7D9A-F5BC70B98819}"/>
              </a:ext>
            </a:extLst>
          </p:cNvPr>
          <p:cNvSpPr txBox="1"/>
          <p:nvPr/>
        </p:nvSpPr>
        <p:spPr>
          <a:xfrm>
            <a:off x="10972440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088822AF-B5B8-E900-AB44-E13A75E49061}"/>
              </a:ext>
            </a:extLst>
          </p:cNvPr>
          <p:cNvSpPr txBox="1"/>
          <p:nvPr/>
        </p:nvSpPr>
        <p:spPr>
          <a:xfrm>
            <a:off x="11687984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E9A35706-BE2F-7CA4-89F4-70122EF3BE11}"/>
              </a:ext>
            </a:extLst>
          </p:cNvPr>
          <p:cNvSpPr txBox="1"/>
          <p:nvPr/>
        </p:nvSpPr>
        <p:spPr>
          <a:xfrm>
            <a:off x="12401352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EBE01944-CA74-B754-6EB2-014938B30D99}"/>
              </a:ext>
            </a:extLst>
          </p:cNvPr>
          <p:cNvSpPr txBox="1"/>
          <p:nvPr/>
        </p:nvSpPr>
        <p:spPr>
          <a:xfrm>
            <a:off x="13138273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97" name="CuadroTexto 196">
            <a:extLst>
              <a:ext uri="{FF2B5EF4-FFF2-40B4-BE49-F238E27FC236}">
                <a16:creationId xmlns:a16="http://schemas.microsoft.com/office/drawing/2014/main" id="{3D2D7370-AA60-1B56-894E-699192A8F919}"/>
              </a:ext>
            </a:extLst>
          </p:cNvPr>
          <p:cNvSpPr txBox="1"/>
          <p:nvPr/>
        </p:nvSpPr>
        <p:spPr>
          <a:xfrm>
            <a:off x="13875194" y="2358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98" name="CuadroTexto 197">
            <a:extLst>
              <a:ext uri="{FF2B5EF4-FFF2-40B4-BE49-F238E27FC236}">
                <a16:creationId xmlns:a16="http://schemas.microsoft.com/office/drawing/2014/main" id="{35FF14A5-59A3-D076-33FD-D923C5FCBE6D}"/>
              </a:ext>
            </a:extLst>
          </p:cNvPr>
          <p:cNvSpPr txBox="1"/>
          <p:nvPr/>
        </p:nvSpPr>
        <p:spPr>
          <a:xfrm>
            <a:off x="11103318" y="23656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5F15351B-5106-EE0A-6D0D-5FD0EE10864B}"/>
              </a:ext>
            </a:extLst>
          </p:cNvPr>
          <p:cNvSpPr/>
          <p:nvPr/>
        </p:nvSpPr>
        <p:spPr>
          <a:xfrm>
            <a:off x="10014793" y="45842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0371FBF9-0BDB-F243-FFF4-3C8F5F159029}"/>
              </a:ext>
            </a:extLst>
          </p:cNvPr>
          <p:cNvSpPr/>
          <p:nvPr/>
        </p:nvSpPr>
        <p:spPr>
          <a:xfrm>
            <a:off x="10751714" y="45842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4EA1E845-EE5B-12B2-C2C3-D6104BD99FC8}"/>
              </a:ext>
            </a:extLst>
          </p:cNvPr>
          <p:cNvSpPr/>
          <p:nvPr/>
        </p:nvSpPr>
        <p:spPr>
          <a:xfrm>
            <a:off x="11488635" y="45842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76764F74-4AE7-F27A-A000-A77AD4A9C73B}"/>
              </a:ext>
            </a:extLst>
          </p:cNvPr>
          <p:cNvSpPr/>
          <p:nvPr/>
        </p:nvSpPr>
        <p:spPr>
          <a:xfrm>
            <a:off x="12225556" y="458428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09690FD7-9F3F-BAEB-C0C5-1F780E3D4B4B}"/>
              </a:ext>
            </a:extLst>
          </p:cNvPr>
          <p:cNvSpPr/>
          <p:nvPr/>
        </p:nvSpPr>
        <p:spPr>
          <a:xfrm>
            <a:off x="12962477" y="458344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9A0FCF54-3EEB-5BCD-E875-1A4752F793FE}"/>
              </a:ext>
            </a:extLst>
          </p:cNvPr>
          <p:cNvSpPr/>
          <p:nvPr/>
        </p:nvSpPr>
        <p:spPr>
          <a:xfrm>
            <a:off x="13702512" y="45842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9D7D1284-F617-88EB-8390-EAF03285E7B8}"/>
              </a:ext>
            </a:extLst>
          </p:cNvPr>
          <p:cNvSpPr txBox="1"/>
          <p:nvPr/>
        </p:nvSpPr>
        <p:spPr>
          <a:xfrm>
            <a:off x="9812797" y="5079686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A27FE7A4-1522-18EF-F6E0-4E9740D6D2CB}"/>
              </a:ext>
            </a:extLst>
          </p:cNvPr>
          <p:cNvSpPr txBox="1"/>
          <p:nvPr/>
        </p:nvSpPr>
        <p:spPr>
          <a:xfrm>
            <a:off x="10736050" y="507213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207" name="Cerrar llave 206">
            <a:extLst>
              <a:ext uri="{FF2B5EF4-FFF2-40B4-BE49-F238E27FC236}">
                <a16:creationId xmlns:a16="http://schemas.microsoft.com/office/drawing/2014/main" id="{AF2EA6F5-5BF1-7F26-6D8B-86B0CECBAB02}"/>
              </a:ext>
            </a:extLst>
          </p:cNvPr>
          <p:cNvSpPr/>
          <p:nvPr/>
        </p:nvSpPr>
        <p:spPr>
          <a:xfrm rot="5400000">
            <a:off x="10429505" y="5245860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33523BD8-AB5C-7DC8-FD30-8E74ABFA6408}"/>
              </a:ext>
            </a:extLst>
          </p:cNvPr>
          <p:cNvSpPr txBox="1"/>
          <p:nvPr/>
        </p:nvSpPr>
        <p:spPr>
          <a:xfrm>
            <a:off x="10175964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ABB090F0-F4C1-46E9-CE52-9ACAED028ADF}"/>
              </a:ext>
            </a:extLst>
          </p:cNvPr>
          <p:cNvSpPr txBox="1"/>
          <p:nvPr/>
        </p:nvSpPr>
        <p:spPr>
          <a:xfrm>
            <a:off x="10912885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210" name="CuadroTexto 209">
            <a:extLst>
              <a:ext uri="{FF2B5EF4-FFF2-40B4-BE49-F238E27FC236}">
                <a16:creationId xmlns:a16="http://schemas.microsoft.com/office/drawing/2014/main" id="{AC59A37A-AEF0-A37C-A8C6-EF782B30DB59}"/>
              </a:ext>
            </a:extLst>
          </p:cNvPr>
          <p:cNvSpPr txBox="1"/>
          <p:nvPr/>
        </p:nvSpPr>
        <p:spPr>
          <a:xfrm>
            <a:off x="11628429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211" name="CuadroTexto 210">
            <a:extLst>
              <a:ext uri="{FF2B5EF4-FFF2-40B4-BE49-F238E27FC236}">
                <a16:creationId xmlns:a16="http://schemas.microsoft.com/office/drawing/2014/main" id="{3B59D538-A8C8-AB1C-DB82-7BA42F5055B2}"/>
              </a:ext>
            </a:extLst>
          </p:cNvPr>
          <p:cNvSpPr txBox="1"/>
          <p:nvPr/>
        </p:nvSpPr>
        <p:spPr>
          <a:xfrm>
            <a:off x="12341797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E93E2F9F-6F25-0D8A-4FC4-87A4CD2018A2}"/>
              </a:ext>
            </a:extLst>
          </p:cNvPr>
          <p:cNvSpPr txBox="1"/>
          <p:nvPr/>
        </p:nvSpPr>
        <p:spPr>
          <a:xfrm>
            <a:off x="13078718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CEF76208-958C-0587-8672-E6352C073BE1}"/>
              </a:ext>
            </a:extLst>
          </p:cNvPr>
          <p:cNvSpPr txBox="1"/>
          <p:nvPr/>
        </p:nvSpPr>
        <p:spPr>
          <a:xfrm>
            <a:off x="13815639" y="4223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D70430AC-0B1E-FA54-637A-BA2A53D1CA8D}"/>
              </a:ext>
            </a:extLst>
          </p:cNvPr>
          <p:cNvSpPr txBox="1"/>
          <p:nvPr/>
        </p:nvSpPr>
        <p:spPr>
          <a:xfrm>
            <a:off x="11043763" y="423106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9AFE5AC3-6827-EDEC-1AFF-0E4900EE188A}"/>
              </a:ext>
            </a:extLst>
          </p:cNvPr>
          <p:cNvSpPr/>
          <p:nvPr/>
        </p:nvSpPr>
        <p:spPr>
          <a:xfrm>
            <a:off x="10007265" y="63756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AD3262D5-9A01-7708-0CE0-9EFCBC9E16E8}"/>
              </a:ext>
            </a:extLst>
          </p:cNvPr>
          <p:cNvSpPr/>
          <p:nvPr/>
        </p:nvSpPr>
        <p:spPr>
          <a:xfrm>
            <a:off x="10744186" y="63756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FC54F22-D2C1-7243-8AF1-1F17A0D5E655}"/>
              </a:ext>
            </a:extLst>
          </p:cNvPr>
          <p:cNvSpPr/>
          <p:nvPr/>
        </p:nvSpPr>
        <p:spPr>
          <a:xfrm>
            <a:off x="11481107" y="63756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99298DDB-A3C7-A156-2411-1994D581E5A7}"/>
              </a:ext>
            </a:extLst>
          </p:cNvPr>
          <p:cNvSpPr/>
          <p:nvPr/>
        </p:nvSpPr>
        <p:spPr>
          <a:xfrm>
            <a:off x="12218028" y="637566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E1CF3410-2FAF-A8E2-1C5D-CDC1F2BE4E65}"/>
              </a:ext>
            </a:extLst>
          </p:cNvPr>
          <p:cNvSpPr/>
          <p:nvPr/>
        </p:nvSpPr>
        <p:spPr>
          <a:xfrm>
            <a:off x="12954949" y="637483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A65BC63D-CEE1-17B9-A3C1-FDFE67D29D4F}"/>
              </a:ext>
            </a:extLst>
          </p:cNvPr>
          <p:cNvSpPr/>
          <p:nvPr/>
        </p:nvSpPr>
        <p:spPr>
          <a:xfrm>
            <a:off x="13694984" y="637567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221" name="CuadroTexto 220">
            <a:extLst>
              <a:ext uri="{FF2B5EF4-FFF2-40B4-BE49-F238E27FC236}">
                <a16:creationId xmlns:a16="http://schemas.microsoft.com/office/drawing/2014/main" id="{820C4A7B-FECC-5606-CFB3-A0C9F60E1BC6}"/>
              </a:ext>
            </a:extLst>
          </p:cNvPr>
          <p:cNvSpPr txBox="1"/>
          <p:nvPr/>
        </p:nvSpPr>
        <p:spPr>
          <a:xfrm>
            <a:off x="10114370" y="7151443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222" name="CuadroTexto 221">
            <a:extLst>
              <a:ext uri="{FF2B5EF4-FFF2-40B4-BE49-F238E27FC236}">
                <a16:creationId xmlns:a16="http://schemas.microsoft.com/office/drawing/2014/main" id="{23959AA4-C2D0-AFDD-5E81-F4E0B3B0A62E}"/>
              </a:ext>
            </a:extLst>
          </p:cNvPr>
          <p:cNvSpPr txBox="1"/>
          <p:nvPr/>
        </p:nvSpPr>
        <p:spPr>
          <a:xfrm>
            <a:off x="10728522" y="6863518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223" name="Cerrar llave 222">
            <a:extLst>
              <a:ext uri="{FF2B5EF4-FFF2-40B4-BE49-F238E27FC236}">
                <a16:creationId xmlns:a16="http://schemas.microsoft.com/office/drawing/2014/main" id="{ADE505A6-3519-C9AC-8D66-ED11BC9ECD2E}"/>
              </a:ext>
            </a:extLst>
          </p:cNvPr>
          <p:cNvSpPr/>
          <p:nvPr/>
        </p:nvSpPr>
        <p:spPr>
          <a:xfrm rot="5400000">
            <a:off x="11167836" y="6966820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4" name="CuadroTexto 223">
            <a:extLst>
              <a:ext uri="{FF2B5EF4-FFF2-40B4-BE49-F238E27FC236}">
                <a16:creationId xmlns:a16="http://schemas.microsoft.com/office/drawing/2014/main" id="{42C85C84-681E-1630-74AC-75930836F75B}"/>
              </a:ext>
            </a:extLst>
          </p:cNvPr>
          <p:cNvSpPr txBox="1"/>
          <p:nvPr/>
        </p:nvSpPr>
        <p:spPr>
          <a:xfrm>
            <a:off x="10168436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81ED70EB-8FAE-9D80-7E1C-AF27ACE01F21}"/>
              </a:ext>
            </a:extLst>
          </p:cNvPr>
          <p:cNvSpPr txBox="1"/>
          <p:nvPr/>
        </p:nvSpPr>
        <p:spPr>
          <a:xfrm>
            <a:off x="10905357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5BC5C416-36C3-5D12-F352-0000E0DA6822}"/>
              </a:ext>
            </a:extLst>
          </p:cNvPr>
          <p:cNvSpPr txBox="1"/>
          <p:nvPr/>
        </p:nvSpPr>
        <p:spPr>
          <a:xfrm>
            <a:off x="11620901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227" name="CuadroTexto 226">
            <a:extLst>
              <a:ext uri="{FF2B5EF4-FFF2-40B4-BE49-F238E27FC236}">
                <a16:creationId xmlns:a16="http://schemas.microsoft.com/office/drawing/2014/main" id="{00560A01-8BE8-7AF0-7A3B-341615B0AC6F}"/>
              </a:ext>
            </a:extLst>
          </p:cNvPr>
          <p:cNvSpPr txBox="1"/>
          <p:nvPr/>
        </p:nvSpPr>
        <p:spPr>
          <a:xfrm>
            <a:off x="12334269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228" name="CuadroTexto 227">
            <a:extLst>
              <a:ext uri="{FF2B5EF4-FFF2-40B4-BE49-F238E27FC236}">
                <a16:creationId xmlns:a16="http://schemas.microsoft.com/office/drawing/2014/main" id="{00D4FDAA-3AC8-7647-B82C-7C8F2C07ABE1}"/>
              </a:ext>
            </a:extLst>
          </p:cNvPr>
          <p:cNvSpPr txBox="1"/>
          <p:nvPr/>
        </p:nvSpPr>
        <p:spPr>
          <a:xfrm>
            <a:off x="13071190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229" name="CuadroTexto 228">
            <a:extLst>
              <a:ext uri="{FF2B5EF4-FFF2-40B4-BE49-F238E27FC236}">
                <a16:creationId xmlns:a16="http://schemas.microsoft.com/office/drawing/2014/main" id="{BB4BE342-1634-CA92-A26C-AEF2B8B0ACD2}"/>
              </a:ext>
            </a:extLst>
          </p:cNvPr>
          <p:cNvSpPr txBox="1"/>
          <p:nvPr/>
        </p:nvSpPr>
        <p:spPr>
          <a:xfrm>
            <a:off x="13808111" y="60150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230" name="CuadroTexto 229">
            <a:extLst>
              <a:ext uri="{FF2B5EF4-FFF2-40B4-BE49-F238E27FC236}">
                <a16:creationId xmlns:a16="http://schemas.microsoft.com/office/drawing/2014/main" id="{867011F8-7A5E-B86D-E045-2D561A239721}"/>
              </a:ext>
            </a:extLst>
          </p:cNvPr>
          <p:cNvSpPr txBox="1"/>
          <p:nvPr/>
        </p:nvSpPr>
        <p:spPr>
          <a:xfrm>
            <a:off x="11757141" y="60339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4097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EA187E-7104-68D3-633F-9251D0C22E7A}"/>
              </a:ext>
            </a:extLst>
          </p:cNvPr>
          <p:cNvSpPr/>
          <p:nvPr/>
        </p:nvSpPr>
        <p:spPr>
          <a:xfrm>
            <a:off x="261382" y="5536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B35A20-4A70-AFA2-2C79-E707A675052C}"/>
              </a:ext>
            </a:extLst>
          </p:cNvPr>
          <p:cNvSpPr/>
          <p:nvPr/>
        </p:nvSpPr>
        <p:spPr>
          <a:xfrm>
            <a:off x="998303" y="5536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E438CB0-BAD7-8687-E722-78C6887F7347}"/>
              </a:ext>
            </a:extLst>
          </p:cNvPr>
          <p:cNvSpPr/>
          <p:nvPr/>
        </p:nvSpPr>
        <p:spPr>
          <a:xfrm>
            <a:off x="1735224" y="5536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7BDAE-84CC-734D-ABB3-F0B289A2C45F}"/>
              </a:ext>
            </a:extLst>
          </p:cNvPr>
          <p:cNvSpPr/>
          <p:nvPr/>
        </p:nvSpPr>
        <p:spPr>
          <a:xfrm>
            <a:off x="2472145" y="55360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2E14860-E107-D3EE-D47E-FB5DBF35F842}"/>
              </a:ext>
            </a:extLst>
          </p:cNvPr>
          <p:cNvSpPr/>
          <p:nvPr/>
        </p:nvSpPr>
        <p:spPr>
          <a:xfrm>
            <a:off x="3209066" y="5527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CDD8B3-5617-0805-4FEB-689FB72F46E6}"/>
              </a:ext>
            </a:extLst>
          </p:cNvPr>
          <p:cNvSpPr/>
          <p:nvPr/>
        </p:nvSpPr>
        <p:spPr>
          <a:xfrm>
            <a:off x="3949101" y="55360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60B1DA-F8BB-19A2-5C94-F708916B065E}"/>
              </a:ext>
            </a:extLst>
          </p:cNvPr>
          <p:cNvSpPr txBox="1"/>
          <p:nvPr/>
        </p:nvSpPr>
        <p:spPr>
          <a:xfrm>
            <a:off x="368487" y="1329377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F3875D-C407-21B5-8E00-671D864FFA9E}"/>
              </a:ext>
            </a:extLst>
          </p:cNvPr>
          <p:cNvSpPr txBox="1"/>
          <p:nvPr/>
        </p:nvSpPr>
        <p:spPr>
          <a:xfrm>
            <a:off x="982639" y="1041452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B9711C3-CFDF-B0A3-B74F-097E98A48A53}"/>
              </a:ext>
            </a:extLst>
          </p:cNvPr>
          <p:cNvSpPr/>
          <p:nvPr/>
        </p:nvSpPr>
        <p:spPr>
          <a:xfrm rot="5400000">
            <a:off x="1421953" y="1144754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5F4610-3B07-CAD7-ED66-BE20011CD5D8}"/>
              </a:ext>
            </a:extLst>
          </p:cNvPr>
          <p:cNvSpPr txBox="1"/>
          <p:nvPr/>
        </p:nvSpPr>
        <p:spPr>
          <a:xfrm>
            <a:off x="422553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AF2CA1-1E4E-F84F-FC41-704A749D3A3D}"/>
              </a:ext>
            </a:extLst>
          </p:cNvPr>
          <p:cNvSpPr txBox="1"/>
          <p:nvPr/>
        </p:nvSpPr>
        <p:spPr>
          <a:xfrm>
            <a:off x="1159474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396840-ED68-DE05-5695-5E3443976272}"/>
              </a:ext>
            </a:extLst>
          </p:cNvPr>
          <p:cNvSpPr txBox="1"/>
          <p:nvPr/>
        </p:nvSpPr>
        <p:spPr>
          <a:xfrm>
            <a:off x="1875018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876DAC4-D37A-62CC-03B1-459FF829DF19}"/>
              </a:ext>
            </a:extLst>
          </p:cNvPr>
          <p:cNvSpPr txBox="1"/>
          <p:nvPr/>
        </p:nvSpPr>
        <p:spPr>
          <a:xfrm>
            <a:off x="2588386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AA0756-B9D4-4EF9-130C-2B4A7B490C93}"/>
              </a:ext>
            </a:extLst>
          </p:cNvPr>
          <p:cNvSpPr txBox="1"/>
          <p:nvPr/>
        </p:nvSpPr>
        <p:spPr>
          <a:xfrm>
            <a:off x="3325307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ECB453-1FAD-7B0A-20F3-C75A23CD4906}"/>
              </a:ext>
            </a:extLst>
          </p:cNvPr>
          <p:cNvSpPr txBox="1"/>
          <p:nvPr/>
        </p:nvSpPr>
        <p:spPr>
          <a:xfrm>
            <a:off x="4062228" y="192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87797FB-E1D3-82DE-1ACA-294214A2469F}"/>
              </a:ext>
            </a:extLst>
          </p:cNvPr>
          <p:cNvSpPr txBox="1"/>
          <p:nvPr/>
        </p:nvSpPr>
        <p:spPr>
          <a:xfrm>
            <a:off x="2011258" y="21185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29135A5-763C-FCB4-D919-57D7CEAAA7FE}"/>
              </a:ext>
            </a:extLst>
          </p:cNvPr>
          <p:cNvSpPr/>
          <p:nvPr/>
        </p:nvSpPr>
        <p:spPr>
          <a:xfrm>
            <a:off x="233854" y="20866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56B7A40-AA06-11B2-CAA1-D77474CA884E}"/>
              </a:ext>
            </a:extLst>
          </p:cNvPr>
          <p:cNvSpPr/>
          <p:nvPr/>
        </p:nvSpPr>
        <p:spPr>
          <a:xfrm>
            <a:off x="970775" y="20866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6F1C3A-17ED-CF0E-CA28-3FFF4F5A3134}"/>
              </a:ext>
            </a:extLst>
          </p:cNvPr>
          <p:cNvSpPr/>
          <p:nvPr/>
        </p:nvSpPr>
        <p:spPr>
          <a:xfrm>
            <a:off x="1707696" y="20866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6D2942A-FB21-2900-76FD-6369ADCB15B8}"/>
              </a:ext>
            </a:extLst>
          </p:cNvPr>
          <p:cNvSpPr/>
          <p:nvPr/>
        </p:nvSpPr>
        <p:spPr>
          <a:xfrm>
            <a:off x="2444617" y="208668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5462021-DC36-ACF1-FEC9-0D1FD1C43EBB}"/>
              </a:ext>
            </a:extLst>
          </p:cNvPr>
          <p:cNvSpPr/>
          <p:nvPr/>
        </p:nvSpPr>
        <p:spPr>
          <a:xfrm>
            <a:off x="3181538" y="208584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321E497-3B4F-2BCF-8959-FCB4A63AB771}"/>
              </a:ext>
            </a:extLst>
          </p:cNvPr>
          <p:cNvSpPr/>
          <p:nvPr/>
        </p:nvSpPr>
        <p:spPr>
          <a:xfrm>
            <a:off x="3921573" y="208668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2A90903-5674-DA3B-B421-5FE2814B74FB}"/>
              </a:ext>
            </a:extLst>
          </p:cNvPr>
          <p:cNvSpPr txBox="1"/>
          <p:nvPr/>
        </p:nvSpPr>
        <p:spPr>
          <a:xfrm>
            <a:off x="1638392" y="2618188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8044126-7E43-7E38-4946-DE77DCF3B0EF}"/>
              </a:ext>
            </a:extLst>
          </p:cNvPr>
          <p:cNvSpPr txBox="1"/>
          <p:nvPr/>
        </p:nvSpPr>
        <p:spPr>
          <a:xfrm>
            <a:off x="955111" y="257453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26" name="Cerrar llave 25">
            <a:extLst>
              <a:ext uri="{FF2B5EF4-FFF2-40B4-BE49-F238E27FC236}">
                <a16:creationId xmlns:a16="http://schemas.microsoft.com/office/drawing/2014/main" id="{779FF490-16B7-47DB-C697-6938183B9B51}"/>
              </a:ext>
            </a:extLst>
          </p:cNvPr>
          <p:cNvSpPr/>
          <p:nvPr/>
        </p:nvSpPr>
        <p:spPr>
          <a:xfrm rot="5400000">
            <a:off x="2155056" y="2693560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27AE200-9B91-A330-E924-0199B1B9391C}"/>
              </a:ext>
            </a:extLst>
          </p:cNvPr>
          <p:cNvSpPr txBox="1"/>
          <p:nvPr/>
        </p:nvSpPr>
        <p:spPr>
          <a:xfrm>
            <a:off x="395025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6B09AF0-60B0-3932-A3A2-64722820B607}"/>
              </a:ext>
            </a:extLst>
          </p:cNvPr>
          <p:cNvSpPr txBox="1"/>
          <p:nvPr/>
        </p:nvSpPr>
        <p:spPr>
          <a:xfrm>
            <a:off x="1131946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BAE458-3D1B-9D27-D9EB-970F6E2155F1}"/>
              </a:ext>
            </a:extLst>
          </p:cNvPr>
          <p:cNvSpPr txBox="1"/>
          <p:nvPr/>
        </p:nvSpPr>
        <p:spPr>
          <a:xfrm>
            <a:off x="1847490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4F9009A-3D61-E565-3D2F-91CC358D0152}"/>
              </a:ext>
            </a:extLst>
          </p:cNvPr>
          <p:cNvSpPr txBox="1"/>
          <p:nvPr/>
        </p:nvSpPr>
        <p:spPr>
          <a:xfrm>
            <a:off x="2560858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F4BA157-3492-7C97-52D7-BB2D8FD4CE93}"/>
              </a:ext>
            </a:extLst>
          </p:cNvPr>
          <p:cNvSpPr txBox="1"/>
          <p:nvPr/>
        </p:nvSpPr>
        <p:spPr>
          <a:xfrm>
            <a:off x="3297779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3510614-8FC3-7097-95F8-0F807A596201}"/>
              </a:ext>
            </a:extLst>
          </p:cNvPr>
          <p:cNvSpPr txBox="1"/>
          <p:nvPr/>
        </p:nvSpPr>
        <p:spPr>
          <a:xfrm>
            <a:off x="4034700" y="1726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FC26520-69F5-1FDE-F6BA-4E23538C56F6}"/>
              </a:ext>
            </a:extLst>
          </p:cNvPr>
          <p:cNvSpPr txBox="1"/>
          <p:nvPr/>
        </p:nvSpPr>
        <p:spPr>
          <a:xfrm>
            <a:off x="2687273" y="17217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154DE64-D321-4D18-2829-D749E9FE7E09}"/>
              </a:ext>
            </a:extLst>
          </p:cNvPr>
          <p:cNvSpPr/>
          <p:nvPr/>
        </p:nvSpPr>
        <p:spPr>
          <a:xfrm>
            <a:off x="252660" y="37262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5959C02-8706-9857-6E5B-9392BCD464D0}"/>
              </a:ext>
            </a:extLst>
          </p:cNvPr>
          <p:cNvSpPr/>
          <p:nvPr/>
        </p:nvSpPr>
        <p:spPr>
          <a:xfrm>
            <a:off x="989581" y="37262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1CBB673-0BC1-15E0-D744-3E88EE0E90C3}"/>
              </a:ext>
            </a:extLst>
          </p:cNvPr>
          <p:cNvSpPr/>
          <p:nvPr/>
        </p:nvSpPr>
        <p:spPr>
          <a:xfrm>
            <a:off x="1726502" y="37262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BE808D3-0AEE-FB17-B015-52C3B2F2F58B}"/>
              </a:ext>
            </a:extLst>
          </p:cNvPr>
          <p:cNvSpPr/>
          <p:nvPr/>
        </p:nvSpPr>
        <p:spPr>
          <a:xfrm>
            <a:off x="2463423" y="372628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3E423C34-55C8-0FAB-C846-E084D6B6ACBB}"/>
              </a:ext>
            </a:extLst>
          </p:cNvPr>
          <p:cNvSpPr/>
          <p:nvPr/>
        </p:nvSpPr>
        <p:spPr>
          <a:xfrm>
            <a:off x="3200344" y="372545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F8C4D6D2-C079-378D-8936-4B331CC6D058}"/>
              </a:ext>
            </a:extLst>
          </p:cNvPr>
          <p:cNvSpPr/>
          <p:nvPr/>
        </p:nvSpPr>
        <p:spPr>
          <a:xfrm>
            <a:off x="3940379" y="372628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E564831-DB61-F141-92FE-9615D6A5FFED}"/>
              </a:ext>
            </a:extLst>
          </p:cNvPr>
          <p:cNvSpPr txBox="1"/>
          <p:nvPr/>
        </p:nvSpPr>
        <p:spPr>
          <a:xfrm>
            <a:off x="2334806" y="4214137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C615300-809E-68B7-7A50-BD74DA3AC000}"/>
              </a:ext>
            </a:extLst>
          </p:cNvPr>
          <p:cNvSpPr txBox="1"/>
          <p:nvPr/>
        </p:nvSpPr>
        <p:spPr>
          <a:xfrm>
            <a:off x="973917" y="421413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42" name="Cerrar llave 41">
            <a:extLst>
              <a:ext uri="{FF2B5EF4-FFF2-40B4-BE49-F238E27FC236}">
                <a16:creationId xmlns:a16="http://schemas.microsoft.com/office/drawing/2014/main" id="{C6AD5D6D-65FD-0E61-07B5-22E9827A4885}"/>
              </a:ext>
            </a:extLst>
          </p:cNvPr>
          <p:cNvSpPr/>
          <p:nvPr/>
        </p:nvSpPr>
        <p:spPr>
          <a:xfrm rot="5400000">
            <a:off x="2891977" y="4361749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B92C10D-4C95-39EC-3E7E-4E03F051BE0A}"/>
              </a:ext>
            </a:extLst>
          </p:cNvPr>
          <p:cNvSpPr txBox="1"/>
          <p:nvPr/>
        </p:nvSpPr>
        <p:spPr>
          <a:xfrm>
            <a:off x="413831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253464-81CE-2D77-169C-6A1654B0C648}"/>
              </a:ext>
            </a:extLst>
          </p:cNvPr>
          <p:cNvSpPr txBox="1"/>
          <p:nvPr/>
        </p:nvSpPr>
        <p:spPr>
          <a:xfrm>
            <a:off x="1150752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6F22C3F-D05B-6A50-2ACD-7EDC72868849}"/>
              </a:ext>
            </a:extLst>
          </p:cNvPr>
          <p:cNvSpPr txBox="1"/>
          <p:nvPr/>
        </p:nvSpPr>
        <p:spPr>
          <a:xfrm>
            <a:off x="1866296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2C7C5DD-9C18-BEAC-261C-278669B63000}"/>
              </a:ext>
            </a:extLst>
          </p:cNvPr>
          <p:cNvSpPr txBox="1"/>
          <p:nvPr/>
        </p:nvSpPr>
        <p:spPr>
          <a:xfrm>
            <a:off x="2579664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F64A394-2374-B2C4-2ED3-F147254749D5}"/>
              </a:ext>
            </a:extLst>
          </p:cNvPr>
          <p:cNvSpPr txBox="1"/>
          <p:nvPr/>
        </p:nvSpPr>
        <p:spPr>
          <a:xfrm>
            <a:off x="3316585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AFF36B1-8E90-85D1-442B-93149E0BA15D}"/>
              </a:ext>
            </a:extLst>
          </p:cNvPr>
          <p:cNvSpPr txBox="1"/>
          <p:nvPr/>
        </p:nvSpPr>
        <p:spPr>
          <a:xfrm>
            <a:off x="4053506" y="3365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169886-2119-2588-C5B9-FCB87A194131}"/>
              </a:ext>
            </a:extLst>
          </p:cNvPr>
          <p:cNvSpPr txBox="1"/>
          <p:nvPr/>
        </p:nvSpPr>
        <p:spPr>
          <a:xfrm>
            <a:off x="3446384" y="337894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1D33A83-AA46-0372-261C-E405FFB174F6}"/>
              </a:ext>
            </a:extLst>
          </p:cNvPr>
          <p:cNvSpPr/>
          <p:nvPr/>
        </p:nvSpPr>
        <p:spPr>
          <a:xfrm>
            <a:off x="252660" y="53753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DBE56F05-8CC6-C61E-FD4D-5D7BF54FB2B4}"/>
              </a:ext>
            </a:extLst>
          </p:cNvPr>
          <p:cNvSpPr/>
          <p:nvPr/>
        </p:nvSpPr>
        <p:spPr>
          <a:xfrm>
            <a:off x="989581" y="53753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84AA1E6-C9C2-C5BD-54E8-58555632CA62}"/>
              </a:ext>
            </a:extLst>
          </p:cNvPr>
          <p:cNvSpPr/>
          <p:nvPr/>
        </p:nvSpPr>
        <p:spPr>
          <a:xfrm>
            <a:off x="1726502" y="53753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F13EE6A-5513-8079-882B-66C3AE51AF69}"/>
              </a:ext>
            </a:extLst>
          </p:cNvPr>
          <p:cNvSpPr/>
          <p:nvPr/>
        </p:nvSpPr>
        <p:spPr>
          <a:xfrm>
            <a:off x="2463423" y="537537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D116563-6FEA-2276-D81B-58A73EA9CB0B}"/>
              </a:ext>
            </a:extLst>
          </p:cNvPr>
          <p:cNvSpPr/>
          <p:nvPr/>
        </p:nvSpPr>
        <p:spPr>
          <a:xfrm>
            <a:off x="3200344" y="537453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DF6876F-1EC1-A7E4-A685-C97F7A1B40E4}"/>
              </a:ext>
            </a:extLst>
          </p:cNvPr>
          <p:cNvSpPr/>
          <p:nvPr/>
        </p:nvSpPr>
        <p:spPr>
          <a:xfrm>
            <a:off x="3940379" y="53753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726B46E-4167-B549-2B02-0AE11D0B71F5}"/>
              </a:ext>
            </a:extLst>
          </p:cNvPr>
          <p:cNvSpPr txBox="1"/>
          <p:nvPr/>
        </p:nvSpPr>
        <p:spPr>
          <a:xfrm>
            <a:off x="3088446" y="5886345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0052AE0-9F27-3220-28AF-C9AA1C0BB84D}"/>
              </a:ext>
            </a:extLst>
          </p:cNvPr>
          <p:cNvSpPr txBox="1"/>
          <p:nvPr/>
        </p:nvSpPr>
        <p:spPr>
          <a:xfrm>
            <a:off x="973917" y="586322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58" name="Cerrar llave 57">
            <a:extLst>
              <a:ext uri="{FF2B5EF4-FFF2-40B4-BE49-F238E27FC236}">
                <a16:creationId xmlns:a16="http://schemas.microsoft.com/office/drawing/2014/main" id="{2916FAF8-187B-0E8B-E6CE-CAFAE31E889C}"/>
              </a:ext>
            </a:extLst>
          </p:cNvPr>
          <p:cNvSpPr/>
          <p:nvPr/>
        </p:nvSpPr>
        <p:spPr>
          <a:xfrm rot="5400000">
            <a:off x="3632012" y="6041683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593775F-F30A-9DAF-32E0-F5DAF6B90A7B}"/>
              </a:ext>
            </a:extLst>
          </p:cNvPr>
          <p:cNvSpPr txBox="1"/>
          <p:nvPr/>
        </p:nvSpPr>
        <p:spPr>
          <a:xfrm>
            <a:off x="413831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AB20150-5387-49EC-1FD1-E6C767F92B2E}"/>
              </a:ext>
            </a:extLst>
          </p:cNvPr>
          <p:cNvSpPr txBox="1"/>
          <p:nvPr/>
        </p:nvSpPr>
        <p:spPr>
          <a:xfrm>
            <a:off x="1150752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8449420-A3E6-2061-6B6F-9E36BDA901C9}"/>
              </a:ext>
            </a:extLst>
          </p:cNvPr>
          <p:cNvSpPr txBox="1"/>
          <p:nvPr/>
        </p:nvSpPr>
        <p:spPr>
          <a:xfrm>
            <a:off x="1866296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AEBEBB2-664C-7F0E-91A4-116FF41645B2}"/>
              </a:ext>
            </a:extLst>
          </p:cNvPr>
          <p:cNvSpPr txBox="1"/>
          <p:nvPr/>
        </p:nvSpPr>
        <p:spPr>
          <a:xfrm>
            <a:off x="2579664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13E1326-90D1-30DC-C47C-C8953A2E15A4}"/>
              </a:ext>
            </a:extLst>
          </p:cNvPr>
          <p:cNvSpPr txBox="1"/>
          <p:nvPr/>
        </p:nvSpPr>
        <p:spPr>
          <a:xfrm>
            <a:off x="3316585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F546AB4-04FC-BC4F-FF5B-3C394041DBE3}"/>
              </a:ext>
            </a:extLst>
          </p:cNvPr>
          <p:cNvSpPr txBox="1"/>
          <p:nvPr/>
        </p:nvSpPr>
        <p:spPr>
          <a:xfrm>
            <a:off x="4053506" y="5014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EF31693-714F-19AF-0B1A-0187E8E6141B}"/>
              </a:ext>
            </a:extLst>
          </p:cNvPr>
          <p:cNvSpPr txBox="1"/>
          <p:nvPr/>
        </p:nvSpPr>
        <p:spPr>
          <a:xfrm>
            <a:off x="4162122" y="503635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BC0680C-FDE9-E177-4E91-1A22DAC196A9}"/>
              </a:ext>
            </a:extLst>
          </p:cNvPr>
          <p:cNvSpPr/>
          <p:nvPr/>
        </p:nvSpPr>
        <p:spPr>
          <a:xfrm>
            <a:off x="4990516" y="544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9AF41F19-0AD5-E5F4-1A93-7BCB2A810D7C}"/>
              </a:ext>
            </a:extLst>
          </p:cNvPr>
          <p:cNvSpPr/>
          <p:nvPr/>
        </p:nvSpPr>
        <p:spPr>
          <a:xfrm>
            <a:off x="5727437" y="544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1D07260D-9E3C-7108-9D9B-05D56190DEA5}"/>
              </a:ext>
            </a:extLst>
          </p:cNvPr>
          <p:cNvSpPr/>
          <p:nvPr/>
        </p:nvSpPr>
        <p:spPr>
          <a:xfrm>
            <a:off x="6464358" y="544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F0A356B3-140C-2B00-C614-5926FD5042C2}"/>
              </a:ext>
            </a:extLst>
          </p:cNvPr>
          <p:cNvSpPr/>
          <p:nvPr/>
        </p:nvSpPr>
        <p:spPr>
          <a:xfrm>
            <a:off x="7201279" y="544064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0650C6F-0AD7-1DA0-1D13-8ADD231BB1C9}"/>
              </a:ext>
            </a:extLst>
          </p:cNvPr>
          <p:cNvSpPr/>
          <p:nvPr/>
        </p:nvSpPr>
        <p:spPr>
          <a:xfrm>
            <a:off x="7938200" y="54322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A3F91191-37BB-C43D-2E04-292C9A094D44}"/>
              </a:ext>
            </a:extLst>
          </p:cNvPr>
          <p:cNvSpPr/>
          <p:nvPr/>
        </p:nvSpPr>
        <p:spPr>
          <a:xfrm>
            <a:off x="8678235" y="544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BC5FC83B-5C55-4FC0-25D4-5491EE1C3516}"/>
              </a:ext>
            </a:extLst>
          </p:cNvPr>
          <p:cNvSpPr txBox="1"/>
          <p:nvPr/>
        </p:nvSpPr>
        <p:spPr>
          <a:xfrm>
            <a:off x="4874116" y="1042160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8DB25BF-09CA-EEF9-052A-E407E3B011BB}"/>
              </a:ext>
            </a:extLst>
          </p:cNvPr>
          <p:cNvSpPr txBox="1"/>
          <p:nvPr/>
        </p:nvSpPr>
        <p:spPr>
          <a:xfrm>
            <a:off x="5711773" y="1031913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74" name="Cerrar llave 73">
            <a:extLst>
              <a:ext uri="{FF2B5EF4-FFF2-40B4-BE49-F238E27FC236}">
                <a16:creationId xmlns:a16="http://schemas.microsoft.com/office/drawing/2014/main" id="{F0EA25D8-EF95-E849-7538-A147E7CE2314}"/>
              </a:ext>
            </a:extLst>
          </p:cNvPr>
          <p:cNvSpPr/>
          <p:nvPr/>
        </p:nvSpPr>
        <p:spPr>
          <a:xfrm rot="5400000">
            <a:off x="5459997" y="1233332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FBA54F7-EF19-834E-6F20-A00FBF47B9D4}"/>
              </a:ext>
            </a:extLst>
          </p:cNvPr>
          <p:cNvSpPr txBox="1"/>
          <p:nvPr/>
        </p:nvSpPr>
        <p:spPr>
          <a:xfrm>
            <a:off x="5151687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E0EA06B9-5D13-1478-E0FA-D11D26C3E7D3}"/>
              </a:ext>
            </a:extLst>
          </p:cNvPr>
          <p:cNvSpPr txBox="1"/>
          <p:nvPr/>
        </p:nvSpPr>
        <p:spPr>
          <a:xfrm>
            <a:off x="5888608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8F530957-BF27-A56D-1F28-19F9C0920C9A}"/>
              </a:ext>
            </a:extLst>
          </p:cNvPr>
          <p:cNvSpPr txBox="1"/>
          <p:nvPr/>
        </p:nvSpPr>
        <p:spPr>
          <a:xfrm>
            <a:off x="6604152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633AF33B-342B-1AD4-B475-BF74C41C4B76}"/>
              </a:ext>
            </a:extLst>
          </p:cNvPr>
          <p:cNvSpPr txBox="1"/>
          <p:nvPr/>
        </p:nvSpPr>
        <p:spPr>
          <a:xfrm>
            <a:off x="7317520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4506DDE6-40BE-9234-E96D-6D70D4C4FDC1}"/>
              </a:ext>
            </a:extLst>
          </p:cNvPr>
          <p:cNvSpPr txBox="1"/>
          <p:nvPr/>
        </p:nvSpPr>
        <p:spPr>
          <a:xfrm>
            <a:off x="8054441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4CF0B5F6-4AFC-3FA4-EC1F-AA39E7E6C524}"/>
              </a:ext>
            </a:extLst>
          </p:cNvPr>
          <p:cNvSpPr txBox="1"/>
          <p:nvPr/>
        </p:nvSpPr>
        <p:spPr>
          <a:xfrm>
            <a:off x="8791362" y="18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4AE6DBFC-8F66-3517-B561-2030A5B64945}"/>
              </a:ext>
            </a:extLst>
          </p:cNvPr>
          <p:cNvSpPr txBox="1"/>
          <p:nvPr/>
        </p:nvSpPr>
        <p:spPr>
          <a:xfrm>
            <a:off x="6016071" y="19297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29C31A5-62F7-12E4-47CD-522855232C54}"/>
              </a:ext>
            </a:extLst>
          </p:cNvPr>
          <p:cNvSpPr/>
          <p:nvPr/>
        </p:nvSpPr>
        <p:spPr>
          <a:xfrm>
            <a:off x="5054775" y="21836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7AA7DF4-F5F1-F340-807D-FEF1BF454040}"/>
              </a:ext>
            </a:extLst>
          </p:cNvPr>
          <p:cNvSpPr/>
          <p:nvPr/>
        </p:nvSpPr>
        <p:spPr>
          <a:xfrm>
            <a:off x="5791696" y="21836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5DF91318-84B4-2637-65A6-90BAA9B63D37}"/>
              </a:ext>
            </a:extLst>
          </p:cNvPr>
          <p:cNvSpPr/>
          <p:nvPr/>
        </p:nvSpPr>
        <p:spPr>
          <a:xfrm>
            <a:off x="6528617" y="21836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222CB4DD-DE0F-0241-53ED-5134ED00D891}"/>
              </a:ext>
            </a:extLst>
          </p:cNvPr>
          <p:cNvSpPr/>
          <p:nvPr/>
        </p:nvSpPr>
        <p:spPr>
          <a:xfrm>
            <a:off x="7265538" y="2183671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2E91FDEE-2F8F-5BEB-802A-1FA1EAFFF5DE}"/>
              </a:ext>
            </a:extLst>
          </p:cNvPr>
          <p:cNvSpPr/>
          <p:nvPr/>
        </p:nvSpPr>
        <p:spPr>
          <a:xfrm>
            <a:off x="8002459" y="2182833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6C65BA32-C1D1-7EE0-ADEC-8245BD0A3888}"/>
              </a:ext>
            </a:extLst>
          </p:cNvPr>
          <p:cNvSpPr/>
          <p:nvPr/>
        </p:nvSpPr>
        <p:spPr>
          <a:xfrm>
            <a:off x="8742494" y="2183672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4F5BD6E9-9586-448D-269D-7157F3127815}"/>
              </a:ext>
            </a:extLst>
          </p:cNvPr>
          <p:cNvSpPr txBox="1"/>
          <p:nvPr/>
        </p:nvSpPr>
        <p:spPr>
          <a:xfrm>
            <a:off x="5256838" y="2880526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CDD42F32-971D-28D0-1555-0349D0F6EC85}"/>
              </a:ext>
            </a:extLst>
          </p:cNvPr>
          <p:cNvSpPr txBox="1"/>
          <p:nvPr/>
        </p:nvSpPr>
        <p:spPr>
          <a:xfrm>
            <a:off x="5776032" y="267152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90" name="Cerrar llave 89">
            <a:extLst>
              <a:ext uri="{FF2B5EF4-FFF2-40B4-BE49-F238E27FC236}">
                <a16:creationId xmlns:a16="http://schemas.microsoft.com/office/drawing/2014/main" id="{C6D72BB8-AF11-F160-D387-112F150DAA47}"/>
              </a:ext>
            </a:extLst>
          </p:cNvPr>
          <p:cNvSpPr/>
          <p:nvPr/>
        </p:nvSpPr>
        <p:spPr>
          <a:xfrm rot="5400000">
            <a:off x="6242609" y="2784362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FCF49819-8978-CB5E-C6FF-03400278A232}"/>
              </a:ext>
            </a:extLst>
          </p:cNvPr>
          <p:cNvSpPr txBox="1"/>
          <p:nvPr/>
        </p:nvSpPr>
        <p:spPr>
          <a:xfrm>
            <a:off x="5215946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62E2A971-C6BB-6EF7-043F-B114A4BE7C49}"/>
              </a:ext>
            </a:extLst>
          </p:cNvPr>
          <p:cNvSpPr txBox="1"/>
          <p:nvPr/>
        </p:nvSpPr>
        <p:spPr>
          <a:xfrm>
            <a:off x="5952867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D7160CAE-7AF9-E72C-90A6-CA25D4F87322}"/>
              </a:ext>
            </a:extLst>
          </p:cNvPr>
          <p:cNvSpPr txBox="1"/>
          <p:nvPr/>
        </p:nvSpPr>
        <p:spPr>
          <a:xfrm>
            <a:off x="6668411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7D25ED0-09B2-6003-2CE1-4FC317E33605}"/>
              </a:ext>
            </a:extLst>
          </p:cNvPr>
          <p:cNvSpPr txBox="1"/>
          <p:nvPr/>
        </p:nvSpPr>
        <p:spPr>
          <a:xfrm>
            <a:off x="7381779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CDDCC2F-980C-92EF-FC6F-B579F6436A78}"/>
              </a:ext>
            </a:extLst>
          </p:cNvPr>
          <p:cNvSpPr txBox="1"/>
          <p:nvPr/>
        </p:nvSpPr>
        <p:spPr>
          <a:xfrm>
            <a:off x="8118700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0139E3F4-01C0-D4C3-2C99-A12563B2F221}"/>
              </a:ext>
            </a:extLst>
          </p:cNvPr>
          <p:cNvSpPr txBox="1"/>
          <p:nvPr/>
        </p:nvSpPr>
        <p:spPr>
          <a:xfrm>
            <a:off x="8855621" y="182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454649CA-58F2-1F81-2103-600C8D27216B}"/>
              </a:ext>
            </a:extLst>
          </p:cNvPr>
          <p:cNvSpPr txBox="1"/>
          <p:nvPr/>
        </p:nvSpPr>
        <p:spPr>
          <a:xfrm>
            <a:off x="6760606" y="183257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2F2455B9-E0DD-A27C-D385-17F0699287A1}"/>
              </a:ext>
            </a:extLst>
          </p:cNvPr>
          <p:cNvSpPr/>
          <p:nvPr/>
        </p:nvSpPr>
        <p:spPr>
          <a:xfrm>
            <a:off x="5031395" y="374878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4916DFCB-0A96-88F2-83DE-5D83DB70E520}"/>
              </a:ext>
            </a:extLst>
          </p:cNvPr>
          <p:cNvSpPr/>
          <p:nvPr/>
        </p:nvSpPr>
        <p:spPr>
          <a:xfrm>
            <a:off x="5768316" y="374878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95632D26-E9F4-AADB-FCDB-4610563B1585}"/>
              </a:ext>
            </a:extLst>
          </p:cNvPr>
          <p:cNvSpPr/>
          <p:nvPr/>
        </p:nvSpPr>
        <p:spPr>
          <a:xfrm>
            <a:off x="6505237" y="374878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86430A7-A3EB-915E-BF8F-439685C365B0}"/>
              </a:ext>
            </a:extLst>
          </p:cNvPr>
          <p:cNvSpPr/>
          <p:nvPr/>
        </p:nvSpPr>
        <p:spPr>
          <a:xfrm>
            <a:off x="7242158" y="374878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A159DE0C-D973-CB8B-5039-CF15CA9E3E87}"/>
              </a:ext>
            </a:extLst>
          </p:cNvPr>
          <p:cNvSpPr/>
          <p:nvPr/>
        </p:nvSpPr>
        <p:spPr>
          <a:xfrm>
            <a:off x="7979079" y="374794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E7B43F91-B430-C2A4-BBE0-71B80A7522A2}"/>
              </a:ext>
            </a:extLst>
          </p:cNvPr>
          <p:cNvSpPr/>
          <p:nvPr/>
        </p:nvSpPr>
        <p:spPr>
          <a:xfrm>
            <a:off x="8719114" y="374878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4F397F57-6D4B-E420-5976-0FD1697DBB46}"/>
              </a:ext>
            </a:extLst>
          </p:cNvPr>
          <p:cNvSpPr txBox="1"/>
          <p:nvPr/>
        </p:nvSpPr>
        <p:spPr>
          <a:xfrm>
            <a:off x="6435028" y="4218159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FFE6FF58-C23E-7B17-B791-E3BC09856530}"/>
              </a:ext>
            </a:extLst>
          </p:cNvPr>
          <p:cNvSpPr txBox="1"/>
          <p:nvPr/>
        </p:nvSpPr>
        <p:spPr>
          <a:xfrm>
            <a:off x="5752652" y="423663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06" name="Cerrar llave 105">
            <a:extLst>
              <a:ext uri="{FF2B5EF4-FFF2-40B4-BE49-F238E27FC236}">
                <a16:creationId xmlns:a16="http://schemas.microsoft.com/office/drawing/2014/main" id="{DA29FA4C-105A-5D7F-F6FE-9455006096AB}"/>
              </a:ext>
            </a:extLst>
          </p:cNvPr>
          <p:cNvSpPr/>
          <p:nvPr/>
        </p:nvSpPr>
        <p:spPr>
          <a:xfrm rot="5400000">
            <a:off x="6935392" y="4322254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5B4EB036-7DD8-D37A-0075-310117D31F5C}"/>
              </a:ext>
            </a:extLst>
          </p:cNvPr>
          <p:cNvSpPr txBox="1"/>
          <p:nvPr/>
        </p:nvSpPr>
        <p:spPr>
          <a:xfrm>
            <a:off x="5192566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1009D0B7-107B-6A08-86B0-78822F1B97E7}"/>
              </a:ext>
            </a:extLst>
          </p:cNvPr>
          <p:cNvSpPr txBox="1"/>
          <p:nvPr/>
        </p:nvSpPr>
        <p:spPr>
          <a:xfrm>
            <a:off x="5929487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57F3C20C-6F7C-DFC0-E99B-D80E83EC1377}"/>
              </a:ext>
            </a:extLst>
          </p:cNvPr>
          <p:cNvSpPr txBox="1"/>
          <p:nvPr/>
        </p:nvSpPr>
        <p:spPr>
          <a:xfrm>
            <a:off x="6645031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C947E5FA-2CDD-D259-E907-B9965D9502B3}"/>
              </a:ext>
            </a:extLst>
          </p:cNvPr>
          <p:cNvSpPr txBox="1"/>
          <p:nvPr/>
        </p:nvSpPr>
        <p:spPr>
          <a:xfrm>
            <a:off x="7358399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34596B7B-E61C-8931-358B-229F0959D9CA}"/>
              </a:ext>
            </a:extLst>
          </p:cNvPr>
          <p:cNvSpPr txBox="1"/>
          <p:nvPr/>
        </p:nvSpPr>
        <p:spPr>
          <a:xfrm>
            <a:off x="8095320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692FD9CE-497A-4640-0DE8-F25B3ACAAA7A}"/>
              </a:ext>
            </a:extLst>
          </p:cNvPr>
          <p:cNvSpPr txBox="1"/>
          <p:nvPr/>
        </p:nvSpPr>
        <p:spPr>
          <a:xfrm>
            <a:off x="8832241" y="3388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24AA7656-C8D1-F425-2913-C24376BA89FB}"/>
              </a:ext>
            </a:extLst>
          </p:cNvPr>
          <p:cNvSpPr txBox="1"/>
          <p:nvPr/>
        </p:nvSpPr>
        <p:spPr>
          <a:xfrm>
            <a:off x="7506079" y="33976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67566684-EDC5-6B0C-B174-8394694B6A66}"/>
              </a:ext>
            </a:extLst>
          </p:cNvPr>
          <p:cNvSpPr/>
          <p:nvPr/>
        </p:nvSpPr>
        <p:spPr>
          <a:xfrm>
            <a:off x="5007721" y="533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53FCB46B-9B4B-38F7-F737-DE51AA269652}"/>
              </a:ext>
            </a:extLst>
          </p:cNvPr>
          <p:cNvSpPr/>
          <p:nvPr/>
        </p:nvSpPr>
        <p:spPr>
          <a:xfrm>
            <a:off x="5744642" y="533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A719E3DE-2B75-FC98-09D1-D4E98E7DEA8F}"/>
              </a:ext>
            </a:extLst>
          </p:cNvPr>
          <p:cNvSpPr/>
          <p:nvPr/>
        </p:nvSpPr>
        <p:spPr>
          <a:xfrm>
            <a:off x="6481563" y="533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5305166A-6F86-D1FC-9D71-C449CA1CB98A}"/>
              </a:ext>
            </a:extLst>
          </p:cNvPr>
          <p:cNvSpPr/>
          <p:nvPr/>
        </p:nvSpPr>
        <p:spPr>
          <a:xfrm>
            <a:off x="7218484" y="5336448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E3E1C0A5-E792-BB7F-AD21-CCF4216808EC}"/>
              </a:ext>
            </a:extLst>
          </p:cNvPr>
          <p:cNvSpPr/>
          <p:nvPr/>
        </p:nvSpPr>
        <p:spPr>
          <a:xfrm>
            <a:off x="7955405" y="5335610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3991BD52-9346-9FEE-6144-591BDE6A3E4D}"/>
              </a:ext>
            </a:extLst>
          </p:cNvPr>
          <p:cNvSpPr/>
          <p:nvPr/>
        </p:nvSpPr>
        <p:spPr>
          <a:xfrm>
            <a:off x="8695440" y="5336449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8342C4-4B4C-B781-BD86-33996ACF1E20}"/>
              </a:ext>
            </a:extLst>
          </p:cNvPr>
          <p:cNvSpPr txBox="1"/>
          <p:nvPr/>
        </p:nvSpPr>
        <p:spPr>
          <a:xfrm>
            <a:off x="6411354" y="5805822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EDEA3EB3-327B-24AD-95B6-D5F5D84C7EE6}"/>
              </a:ext>
            </a:extLst>
          </p:cNvPr>
          <p:cNvSpPr txBox="1"/>
          <p:nvPr/>
        </p:nvSpPr>
        <p:spPr>
          <a:xfrm>
            <a:off x="5728978" y="5824297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22" name="Cerrar llave 121">
            <a:extLst>
              <a:ext uri="{FF2B5EF4-FFF2-40B4-BE49-F238E27FC236}">
                <a16:creationId xmlns:a16="http://schemas.microsoft.com/office/drawing/2014/main" id="{48FD43A6-D7BF-E935-4938-046E7B43949D}"/>
              </a:ext>
            </a:extLst>
          </p:cNvPr>
          <p:cNvSpPr/>
          <p:nvPr/>
        </p:nvSpPr>
        <p:spPr>
          <a:xfrm rot="5400000">
            <a:off x="6911718" y="5909917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126FA42B-634D-35B1-1CA5-6D046B45EC5B}"/>
              </a:ext>
            </a:extLst>
          </p:cNvPr>
          <p:cNvSpPr txBox="1"/>
          <p:nvPr/>
        </p:nvSpPr>
        <p:spPr>
          <a:xfrm>
            <a:off x="5168892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2DB762C-A73F-B190-AB60-A41202A77B37}"/>
              </a:ext>
            </a:extLst>
          </p:cNvPr>
          <p:cNvSpPr txBox="1"/>
          <p:nvPr/>
        </p:nvSpPr>
        <p:spPr>
          <a:xfrm>
            <a:off x="5905813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34B111A8-94A3-1DFF-30F6-9C7FEE6EB9FF}"/>
              </a:ext>
            </a:extLst>
          </p:cNvPr>
          <p:cNvSpPr txBox="1"/>
          <p:nvPr/>
        </p:nvSpPr>
        <p:spPr>
          <a:xfrm>
            <a:off x="6621357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325AE9A7-23E3-0AA9-E574-FA8BC25E5E49}"/>
              </a:ext>
            </a:extLst>
          </p:cNvPr>
          <p:cNvSpPr txBox="1"/>
          <p:nvPr/>
        </p:nvSpPr>
        <p:spPr>
          <a:xfrm>
            <a:off x="7334725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F81C9EE-F996-8180-A281-0D5EA14B35E0}"/>
              </a:ext>
            </a:extLst>
          </p:cNvPr>
          <p:cNvSpPr txBox="1"/>
          <p:nvPr/>
        </p:nvSpPr>
        <p:spPr>
          <a:xfrm>
            <a:off x="8071646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4764A997-0E2F-D1A5-1339-882A26543264}"/>
              </a:ext>
            </a:extLst>
          </p:cNvPr>
          <p:cNvSpPr txBox="1"/>
          <p:nvPr/>
        </p:nvSpPr>
        <p:spPr>
          <a:xfrm>
            <a:off x="8808567" y="497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4D53D129-B8B5-7ADE-B098-98931915E10D}"/>
              </a:ext>
            </a:extLst>
          </p:cNvPr>
          <p:cNvSpPr txBox="1"/>
          <p:nvPr/>
        </p:nvSpPr>
        <p:spPr>
          <a:xfrm>
            <a:off x="7482405" y="49853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00BF3E39-3118-22AC-A865-4B9F941CCDBB}"/>
              </a:ext>
            </a:extLst>
          </p:cNvPr>
          <p:cNvSpPr/>
          <p:nvPr/>
        </p:nvSpPr>
        <p:spPr>
          <a:xfrm>
            <a:off x="9848456" y="5440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FE2C5A73-6562-62EA-A8D5-7FBA1865B6C2}"/>
              </a:ext>
            </a:extLst>
          </p:cNvPr>
          <p:cNvSpPr/>
          <p:nvPr/>
        </p:nvSpPr>
        <p:spPr>
          <a:xfrm>
            <a:off x="10585377" y="5440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BEF7F40B-37CB-B702-5537-02E3667B2381}"/>
              </a:ext>
            </a:extLst>
          </p:cNvPr>
          <p:cNvSpPr/>
          <p:nvPr/>
        </p:nvSpPr>
        <p:spPr>
          <a:xfrm>
            <a:off x="11322298" y="5440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8056488-9A64-01EF-ECA0-A5078693D4FA}"/>
              </a:ext>
            </a:extLst>
          </p:cNvPr>
          <p:cNvSpPr/>
          <p:nvPr/>
        </p:nvSpPr>
        <p:spPr>
          <a:xfrm>
            <a:off x="12059219" y="54406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707257D0-4324-CB9C-34D7-B8F2C5BC7B5C}"/>
              </a:ext>
            </a:extLst>
          </p:cNvPr>
          <p:cNvSpPr/>
          <p:nvPr/>
        </p:nvSpPr>
        <p:spPr>
          <a:xfrm>
            <a:off x="12796140" y="54322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3029656D-C8C4-FD25-1EB7-4502A4C14876}"/>
              </a:ext>
            </a:extLst>
          </p:cNvPr>
          <p:cNvSpPr/>
          <p:nvPr/>
        </p:nvSpPr>
        <p:spPr>
          <a:xfrm>
            <a:off x="13536175" y="54406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5FEE5D50-C399-7F51-6606-48CBD6BA66B8}"/>
              </a:ext>
            </a:extLst>
          </p:cNvPr>
          <p:cNvSpPr txBox="1"/>
          <p:nvPr/>
        </p:nvSpPr>
        <p:spPr>
          <a:xfrm>
            <a:off x="11932442" y="968318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16969CE7-6F84-7AA6-62E2-A0C2AE638B88}"/>
              </a:ext>
            </a:extLst>
          </p:cNvPr>
          <p:cNvSpPr txBox="1"/>
          <p:nvPr/>
        </p:nvSpPr>
        <p:spPr>
          <a:xfrm>
            <a:off x="10569713" y="103191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38" name="Cerrar llave 137">
            <a:extLst>
              <a:ext uri="{FF2B5EF4-FFF2-40B4-BE49-F238E27FC236}">
                <a16:creationId xmlns:a16="http://schemas.microsoft.com/office/drawing/2014/main" id="{3A895D0F-989A-D3D8-5AED-C8D528B95074}"/>
              </a:ext>
            </a:extLst>
          </p:cNvPr>
          <p:cNvSpPr/>
          <p:nvPr/>
        </p:nvSpPr>
        <p:spPr>
          <a:xfrm rot="5400000">
            <a:off x="12526298" y="1117534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CE1C511A-9F0A-550E-920D-8874240BA2BB}"/>
              </a:ext>
            </a:extLst>
          </p:cNvPr>
          <p:cNvSpPr txBox="1"/>
          <p:nvPr/>
        </p:nvSpPr>
        <p:spPr>
          <a:xfrm>
            <a:off x="10009627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525B7DD4-3FFF-5DEA-A55F-21CE9378D3B9}"/>
              </a:ext>
            </a:extLst>
          </p:cNvPr>
          <p:cNvSpPr txBox="1"/>
          <p:nvPr/>
        </p:nvSpPr>
        <p:spPr>
          <a:xfrm>
            <a:off x="10746548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67F85F1A-900A-5E18-D50E-19E5F60ABDCB}"/>
              </a:ext>
            </a:extLst>
          </p:cNvPr>
          <p:cNvSpPr txBox="1"/>
          <p:nvPr/>
        </p:nvSpPr>
        <p:spPr>
          <a:xfrm>
            <a:off x="11462092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BB6EC8AC-2C93-BB63-B028-67104FAFB72A}"/>
              </a:ext>
            </a:extLst>
          </p:cNvPr>
          <p:cNvSpPr txBox="1"/>
          <p:nvPr/>
        </p:nvSpPr>
        <p:spPr>
          <a:xfrm>
            <a:off x="12175460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52647ECA-180E-9887-2583-D05EACB69ABD}"/>
              </a:ext>
            </a:extLst>
          </p:cNvPr>
          <p:cNvSpPr txBox="1"/>
          <p:nvPr/>
        </p:nvSpPr>
        <p:spPr>
          <a:xfrm>
            <a:off x="12912381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C911D86F-AD16-C344-97A9-28015A2497CC}"/>
              </a:ext>
            </a:extLst>
          </p:cNvPr>
          <p:cNvSpPr txBox="1"/>
          <p:nvPr/>
        </p:nvSpPr>
        <p:spPr>
          <a:xfrm>
            <a:off x="13649302" y="183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B41684F-FA5A-8EDB-3B64-361994249ACD}"/>
              </a:ext>
            </a:extLst>
          </p:cNvPr>
          <p:cNvSpPr txBox="1"/>
          <p:nvPr/>
        </p:nvSpPr>
        <p:spPr>
          <a:xfrm>
            <a:off x="13068835" y="19297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228D0361-12B5-9AC3-BEEE-DEB39537DAFF}"/>
              </a:ext>
            </a:extLst>
          </p:cNvPr>
          <p:cNvSpPr/>
          <p:nvPr/>
        </p:nvSpPr>
        <p:spPr>
          <a:xfrm>
            <a:off x="9828737" y="216723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488BE75F-A6F1-AC2F-D886-A0AA44A580E9}"/>
              </a:ext>
            </a:extLst>
          </p:cNvPr>
          <p:cNvSpPr/>
          <p:nvPr/>
        </p:nvSpPr>
        <p:spPr>
          <a:xfrm>
            <a:off x="10565658" y="216723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11</a:t>
            </a: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F3167C62-FD4D-0481-5B9F-B4CA68221DD5}"/>
              </a:ext>
            </a:extLst>
          </p:cNvPr>
          <p:cNvSpPr/>
          <p:nvPr/>
        </p:nvSpPr>
        <p:spPr>
          <a:xfrm>
            <a:off x="11302579" y="216723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12</a:t>
            </a: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02DEC344-3171-9B73-9D9C-60541B26C315}"/>
              </a:ext>
            </a:extLst>
          </p:cNvPr>
          <p:cNvSpPr/>
          <p:nvPr/>
        </p:nvSpPr>
        <p:spPr>
          <a:xfrm>
            <a:off x="12039500" y="2167235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22</a:t>
            </a:r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7B7887E3-2EF9-1B66-8FFE-0B117D2CAD4D}"/>
              </a:ext>
            </a:extLst>
          </p:cNvPr>
          <p:cNvSpPr/>
          <p:nvPr/>
        </p:nvSpPr>
        <p:spPr>
          <a:xfrm>
            <a:off x="12776421" y="2166397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25</a:t>
            </a:r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73882031-D78F-A60F-F048-6015B26B527C}"/>
              </a:ext>
            </a:extLst>
          </p:cNvPr>
          <p:cNvSpPr/>
          <p:nvPr/>
        </p:nvSpPr>
        <p:spPr>
          <a:xfrm>
            <a:off x="13516456" y="2167236"/>
            <a:ext cx="609600" cy="515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64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578983DB-6578-F5A7-FDB1-D869F6DFDED6}"/>
              </a:ext>
            </a:extLst>
          </p:cNvPr>
          <p:cNvSpPr txBox="1"/>
          <p:nvPr/>
        </p:nvSpPr>
        <p:spPr>
          <a:xfrm>
            <a:off x="12643416" y="2618188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 - salto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080F61E2-E596-7CB6-7EE0-EB50316093F2}"/>
              </a:ext>
            </a:extLst>
          </p:cNvPr>
          <p:cNvSpPr txBox="1"/>
          <p:nvPr/>
        </p:nvSpPr>
        <p:spPr>
          <a:xfrm>
            <a:off x="10549994" y="265508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salto</a:t>
            </a:r>
          </a:p>
        </p:txBody>
      </p:sp>
      <p:sp>
        <p:nvSpPr>
          <p:cNvPr id="163" name="Cerrar llave 162">
            <a:extLst>
              <a:ext uri="{FF2B5EF4-FFF2-40B4-BE49-F238E27FC236}">
                <a16:creationId xmlns:a16="http://schemas.microsoft.com/office/drawing/2014/main" id="{01B53175-61F5-B842-2D75-24699109D778}"/>
              </a:ext>
            </a:extLst>
          </p:cNvPr>
          <p:cNvSpPr/>
          <p:nvPr/>
        </p:nvSpPr>
        <p:spPr>
          <a:xfrm rot="5400000">
            <a:off x="13168709" y="2765417"/>
            <a:ext cx="579120" cy="985437"/>
          </a:xfrm>
          <a:prstGeom prst="rightBrace">
            <a:avLst>
              <a:gd name="adj1" fmla="val 24322"/>
              <a:gd name="adj2" fmla="val 521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796A462C-D01E-9D7F-081B-581CB816B0CE}"/>
              </a:ext>
            </a:extLst>
          </p:cNvPr>
          <p:cNvSpPr txBox="1"/>
          <p:nvPr/>
        </p:nvSpPr>
        <p:spPr>
          <a:xfrm>
            <a:off x="9989908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</a:t>
            </a:r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25A903A3-385F-BA5F-9BF8-42904F99590D}"/>
              </a:ext>
            </a:extLst>
          </p:cNvPr>
          <p:cNvSpPr txBox="1"/>
          <p:nvPr/>
        </p:nvSpPr>
        <p:spPr>
          <a:xfrm>
            <a:off x="10726829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774043C4-1430-2F76-04BD-DA915B301835}"/>
              </a:ext>
            </a:extLst>
          </p:cNvPr>
          <p:cNvSpPr txBox="1"/>
          <p:nvPr/>
        </p:nvSpPr>
        <p:spPr>
          <a:xfrm>
            <a:off x="11442373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EF9363B-C177-9B8B-A098-5925E2D93937}"/>
              </a:ext>
            </a:extLst>
          </p:cNvPr>
          <p:cNvSpPr txBox="1"/>
          <p:nvPr/>
        </p:nvSpPr>
        <p:spPr>
          <a:xfrm>
            <a:off x="12155741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E2D22EA2-13E3-1100-CE65-50A7DA802C61}"/>
              </a:ext>
            </a:extLst>
          </p:cNvPr>
          <p:cNvSpPr txBox="1"/>
          <p:nvPr/>
        </p:nvSpPr>
        <p:spPr>
          <a:xfrm>
            <a:off x="12892662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2AFA7C98-BF20-40D4-0748-1C8087EC612A}"/>
              </a:ext>
            </a:extLst>
          </p:cNvPr>
          <p:cNvSpPr txBox="1"/>
          <p:nvPr/>
        </p:nvSpPr>
        <p:spPr>
          <a:xfrm>
            <a:off x="13629583" y="180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5DA7B9DB-2014-C43A-3F1C-8D72C961AF80}"/>
              </a:ext>
            </a:extLst>
          </p:cNvPr>
          <p:cNvSpPr txBox="1"/>
          <p:nvPr/>
        </p:nvSpPr>
        <p:spPr>
          <a:xfrm>
            <a:off x="13805756" y="179075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i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5C6ACC5D-A6F2-E8FD-730B-5BB6BD2C8CBF}"/>
              </a:ext>
            </a:extLst>
          </p:cNvPr>
          <p:cNvSpPr txBox="1"/>
          <p:nvPr/>
        </p:nvSpPr>
        <p:spPr>
          <a:xfrm>
            <a:off x="9807846" y="3756494"/>
            <a:ext cx="4449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 repetimos para comprobar si es necesario </a:t>
            </a:r>
            <a:br>
              <a:rPr lang="es-CO" dirty="0"/>
            </a:br>
            <a:r>
              <a:rPr lang="es-CO" dirty="0"/>
              <a:t>mas intercambios y si no termina la ejecución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670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6298"/>
            <a:ext cx="1383506" cy="426244"/>
          </a:xfrm>
          <a:prstGeom prst="roundRect">
            <a:avLst>
              <a:gd name="adj" fmla="val 17880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24282"/>
            <a:ext cx="11113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MERGESORT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373267"/>
            <a:ext cx="11960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MergeSort: Ordenamiento por Fusión Estable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38943" y="300954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rial" panose="020B0604020202020204" pitchFamily="34" charset="0"/>
                <a:ea typeface="Corben" pitchFamily="34" charset="-122"/>
                <a:cs typeface="Arial" panose="020B0604020202020204" pitchFamily="34" charset="0"/>
              </a:rPr>
              <a:t>Proceso: Dividir y Fusionar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38943" y="408693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MergeSort divide el arreglo en mitades hasta </a:t>
            </a:r>
            <a:r>
              <a:rPr lang="en-US" sz="1750" dirty="0" err="1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elementos</a:t>
            </a:r>
            <a:r>
              <a:rPr lang="en-US" sz="175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individuales, luego los fusiona ordenadamente.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638943" y="5430798"/>
            <a:ext cx="4205168" cy="1326713"/>
          </a:xfrm>
          <a:prstGeom prst="roundRect">
            <a:avLst>
              <a:gd name="adj" fmla="val 7181"/>
            </a:avLst>
          </a:prstGeom>
          <a:solidFill>
            <a:srgbClr val="BBC6F7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757" y="5759648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376059" y="5714286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Complejidad: O(n log n)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Requiere espacio auxiliar.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09F52AE6-2116-63AE-9E3A-C74B9CD20C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41"/>
          <a:stretch/>
        </p:blipFill>
        <p:spPr>
          <a:xfrm>
            <a:off x="1290093" y="2082046"/>
            <a:ext cx="4821340" cy="298346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613077E-4415-BBCB-C4F4-4E37214BDB7F}"/>
              </a:ext>
            </a:extLst>
          </p:cNvPr>
          <p:cNvSpPr txBox="1"/>
          <p:nvPr/>
        </p:nvSpPr>
        <p:spPr>
          <a:xfrm>
            <a:off x="1781193" y="390227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Dividir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5E6A69-78F4-A7A2-3D1A-9170FDB42A42}"/>
              </a:ext>
            </a:extLst>
          </p:cNvPr>
          <p:cNvSpPr txBox="1"/>
          <p:nvPr/>
        </p:nvSpPr>
        <p:spPr>
          <a:xfrm>
            <a:off x="4725650" y="39022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Combinar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3985FE6-524B-2191-49B9-86D32FDB19CB}"/>
              </a:ext>
            </a:extLst>
          </p:cNvPr>
          <p:cNvSpPr txBox="1"/>
          <p:nvPr/>
        </p:nvSpPr>
        <p:spPr>
          <a:xfrm>
            <a:off x="3256240" y="3930134"/>
            <a:ext cx="117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conquistar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4D7AD04-DF5B-4F87-28CA-F365361D80D7}"/>
              </a:ext>
            </a:extLst>
          </p:cNvPr>
          <p:cNvSpPr txBox="1"/>
          <p:nvPr/>
        </p:nvSpPr>
        <p:spPr>
          <a:xfrm>
            <a:off x="1562583" y="442219"/>
            <a:ext cx="7315200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BD288-9C61-2D5C-0E9D-726E2F72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10" y="1214063"/>
            <a:ext cx="4975922" cy="46890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83FC91-FAE3-3E49-152B-5DBD0ECE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832" y="1214063"/>
            <a:ext cx="6048197" cy="56113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726CA7-0E24-70BE-6340-06ADE1D4D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029" y="1214063"/>
            <a:ext cx="238158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1025</Words>
  <Application>Microsoft Office PowerPoint</Application>
  <PresentationFormat>Personalizado</PresentationFormat>
  <Paragraphs>543</Paragraphs>
  <Slides>13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Nobile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Juan Herrera</cp:lastModifiedBy>
  <cp:revision>5</cp:revision>
  <dcterms:created xsi:type="dcterms:W3CDTF">2026-02-16T15:32:48Z</dcterms:created>
  <dcterms:modified xsi:type="dcterms:W3CDTF">2026-02-17T15:39:14Z</dcterms:modified>
</cp:coreProperties>
</file>